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gif" ContentType="image/gif"/>
  <Default Extension="png" ContentType="image/png"/>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320" r:id="rId22"/>
    <p:sldId id="321" r:id="rId23"/>
    <p:sldId id="322" r:id="rId24"/>
    <p:sldId id="276" r:id="rId25"/>
    <p:sldId id="304" r:id="rId26"/>
    <p:sldId id="305" r:id="rId27"/>
    <p:sldId id="303" r:id="rId28"/>
    <p:sldId id="277" r:id="rId29"/>
    <p:sldId id="278" r:id="rId30"/>
    <p:sldId id="279" r:id="rId31"/>
    <p:sldId id="280" r:id="rId32"/>
    <p:sldId id="281" r:id="rId33"/>
    <p:sldId id="282" r:id="rId34"/>
    <p:sldId id="283" r:id="rId35"/>
    <p:sldId id="284" r:id="rId36"/>
    <p:sldId id="375" r:id="rId37"/>
    <p:sldId id="372" r:id="rId38"/>
    <p:sldId id="373" r:id="rId39"/>
    <p:sldId id="285" r:id="rId40"/>
    <p:sldId id="374" r:id="rId41"/>
    <p:sldId id="307" r:id="rId42"/>
    <p:sldId id="323" r:id="rId43"/>
    <p:sldId id="324" r:id="rId45"/>
    <p:sldId id="325" r:id="rId46"/>
    <p:sldId id="326" r:id="rId47"/>
    <p:sldId id="316" r:id="rId48"/>
    <p:sldId id="327" r:id="rId49"/>
    <p:sldId id="328" r:id="rId50"/>
    <p:sldId id="317" r:id="rId51"/>
    <p:sldId id="376" r:id="rId52"/>
    <p:sldId id="319" r:id="rId53"/>
    <p:sldId id="318" r:id="rId54"/>
    <p:sldId id="329" r:id="rId55"/>
    <p:sldId id="364" r:id="rId56"/>
    <p:sldId id="330" r:id="rId57"/>
    <p:sldId id="331" r:id="rId58"/>
    <p:sldId id="332" r:id="rId59"/>
    <p:sldId id="365" r:id="rId60"/>
    <p:sldId id="366" r:id="rId61"/>
    <p:sldId id="367" r:id="rId62"/>
    <p:sldId id="368" r:id="rId63"/>
    <p:sldId id="369" r:id="rId64"/>
    <p:sldId id="370" r:id="rId65"/>
    <p:sldId id="371" r:id="rId66"/>
    <p:sldId id="340" r:id="rId67"/>
    <p:sldId id="341" r:id="rId68"/>
    <p:sldId id="342" r:id="rId69"/>
    <p:sldId id="343" r:id="rId70"/>
    <p:sldId id="344" r:id="rId71"/>
    <p:sldId id="345" r:id="rId72"/>
    <p:sldId id="346" r:id="rId73"/>
    <p:sldId id="347" r:id="rId74"/>
    <p:sldId id="348" r:id="rId75"/>
    <p:sldId id="349" r:id="rId76"/>
    <p:sldId id="350" r:id="rId77"/>
    <p:sldId id="351" r:id="rId78"/>
    <p:sldId id="352" r:id="rId79"/>
    <p:sldId id="353" r:id="rId80"/>
    <p:sldId id="354" r:id="rId81"/>
    <p:sldId id="355" r:id="rId82"/>
    <p:sldId id="356" r:id="rId83"/>
    <p:sldId id="357" r:id="rId84"/>
    <p:sldId id="358" r:id="rId85"/>
    <p:sldId id="359" r:id="rId86"/>
    <p:sldId id="428" r:id="rId87"/>
    <p:sldId id="431" r:id="rId88"/>
    <p:sldId id="430" r:id="rId89"/>
    <p:sldId id="429" r:id="rId90"/>
    <p:sldId id="360" r:id="rId91"/>
    <p:sldId id="361" r:id="rId92"/>
    <p:sldId id="362" r:id="rId93"/>
    <p:sldId id="363" r:id="rId94"/>
  </p:sldIdLst>
  <p:sldSz cx="9144000" cy="6858000" type="screen4x3"/>
  <p:notesSz cx="6858000" cy="9144000"/>
  <p:defaultTextStyle>
    <a:defPPr>
      <a:defRPr lang="tr-TR"/>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EFEFEF"/>
    <a:srgbClr val="D1C8A4"/>
    <a:srgbClr val="EDEDED"/>
    <a:srgbClr val="000099"/>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64" d="100"/>
          <a:sy n="64" d="100"/>
        </p:scale>
        <p:origin x="156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7" Type="http://schemas.openxmlformats.org/officeDocument/2006/relationships/tableStyles" Target="tableStyles.xml"/><Relationship Id="rId96" Type="http://schemas.openxmlformats.org/officeDocument/2006/relationships/viewProps" Target="viewProps.xml"/><Relationship Id="rId95" Type="http://schemas.openxmlformats.org/officeDocument/2006/relationships/presProps" Target="presProps.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notesMaster" Target="notesMasters/notesMaster1.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image" Target="../media/image6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image" Target="../media/image7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endParaRP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CE40C73D-F090-46DA-AC22-DF7314531A8A}" type="datetimeFigureOut">
              <a:rPr kumimoji="0" lang="tr-TR"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Arial" panose="020B0604020202020204" pitchFamily="34" charset="0"/>
              </a:rPr>
            </a:fld>
            <a:endParaRPr kumimoji="0" lang="tr-TR"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Arial" panose="020B0604020202020204" pitchFamily="34" charset="0"/>
            </a:endParaRP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r-TR"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defRPr/>
            </a:pPr>
            <a:r>
              <a:rPr kumimoji="0" lang="tr-TR" sz="1200" b="0" i="0" u="none" strike="noStrike" kern="1200" cap="none" spc="0" normalizeH="0" baseline="0" noProof="0">
                <a:ln>
                  <a:noFill/>
                </a:ln>
                <a:solidFill>
                  <a:schemeClr val="tx1"/>
                </a:solidFill>
                <a:effectLst/>
                <a:uLnTx/>
                <a:uFillTx/>
                <a:latin typeface="+mn-lt"/>
                <a:ea typeface="+mn-ea"/>
                <a:cs typeface="+mn-cs"/>
              </a:rPr>
              <a:t>Asıl metin stillerini düzenlemek için tıklayın</a:t>
            </a:r>
            <a:endParaRPr kumimoji="0" lang="tr-TR"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defRPr/>
            </a:pPr>
            <a:r>
              <a:rPr kumimoji="0" lang="tr-TR" sz="1200" b="0" i="0" u="none" strike="noStrike" kern="1200" cap="none" spc="0" normalizeH="0" baseline="0" noProof="0">
                <a:ln>
                  <a:noFill/>
                </a:ln>
                <a:solidFill>
                  <a:schemeClr val="tx1"/>
                </a:solidFill>
                <a:effectLst/>
                <a:uLnTx/>
                <a:uFillTx/>
                <a:latin typeface="+mn-lt"/>
                <a:ea typeface="+mn-ea"/>
                <a:cs typeface="+mn-cs"/>
              </a:rPr>
              <a:t>İkinci düzey</a:t>
            </a:r>
            <a:endParaRPr kumimoji="0" lang="tr-TR"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defRPr/>
            </a:pPr>
            <a:r>
              <a:rPr kumimoji="0" lang="tr-TR" sz="1200" b="0" i="0" u="none" strike="noStrike" kern="1200" cap="none" spc="0" normalizeH="0" baseline="0" noProof="0">
                <a:ln>
                  <a:noFill/>
                </a:ln>
                <a:solidFill>
                  <a:schemeClr val="tx1"/>
                </a:solidFill>
                <a:effectLst/>
                <a:uLnTx/>
                <a:uFillTx/>
                <a:latin typeface="+mn-lt"/>
                <a:ea typeface="+mn-ea"/>
                <a:cs typeface="+mn-cs"/>
              </a:rPr>
              <a:t>Üçüncü düzey</a:t>
            </a:r>
            <a:endParaRPr kumimoji="0" lang="tr-TR"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defRPr/>
            </a:pPr>
            <a:r>
              <a:rPr kumimoji="0" lang="tr-TR" sz="1200" b="0" i="0" u="none" strike="noStrike" kern="1200" cap="none" spc="0" normalizeH="0" baseline="0" noProof="0">
                <a:ln>
                  <a:noFill/>
                </a:ln>
                <a:solidFill>
                  <a:schemeClr val="tx1"/>
                </a:solidFill>
                <a:effectLst/>
                <a:uLnTx/>
                <a:uFillTx/>
                <a:latin typeface="+mn-lt"/>
                <a:ea typeface="+mn-ea"/>
                <a:cs typeface="+mn-cs"/>
              </a:rPr>
              <a:t>Dördüncü düzey</a:t>
            </a:r>
            <a:endParaRPr kumimoji="0" lang="tr-TR"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1" fontAlgn="auto" latinLnBrk="0" hangingPunct="1">
              <a:lnSpc>
                <a:spcPct val="100000"/>
              </a:lnSpc>
              <a:spcBef>
                <a:spcPts val="0"/>
              </a:spcBef>
              <a:spcAft>
                <a:spcPts val="0"/>
              </a:spcAft>
              <a:buClrTx/>
              <a:buSzTx/>
              <a:buFontTx/>
              <a:buNone/>
              <a:defRPr/>
            </a:pPr>
            <a:r>
              <a:rPr kumimoji="0" lang="tr-TR" sz="1200" b="0" i="0" u="none" strike="noStrike" kern="1200" cap="none" spc="0" normalizeH="0" baseline="0" noProof="0">
                <a:ln>
                  <a:noFill/>
                </a:ln>
                <a:solidFill>
                  <a:schemeClr val="tx1"/>
                </a:solidFill>
                <a:effectLst/>
                <a:uLnTx/>
                <a:uFillTx/>
                <a:latin typeface="+mn-lt"/>
                <a:ea typeface="+mn-ea"/>
                <a:cs typeface="+mn-cs"/>
              </a:rPr>
              <a:t>Beşinci düzey</a:t>
            </a:r>
            <a:endParaRPr kumimoji="0" lang="tr-TR" sz="1200" b="0" i="0" u="none" strike="noStrike" kern="1200" cap="none" spc="0" normalizeH="0" baseline="0" noProof="0">
              <a:ln>
                <a:noFill/>
              </a:ln>
              <a:solidFill>
                <a:schemeClr val="tx1"/>
              </a:solidFill>
              <a:effectLst/>
              <a:uLnTx/>
              <a:uFillTx/>
              <a:latin typeface="+mn-lt"/>
              <a:ea typeface="+mn-ea"/>
              <a:cs typeface="+mn-cs"/>
            </a:endParaRPr>
          </a:p>
        </p:txBody>
      </p:sp>
      <p:sp>
        <p:nvSpPr>
          <p:cNvPr id="6" name="Alt Bilgi Yer Tutucusu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endParaRPr>
          </a:p>
        </p:txBody>
      </p:sp>
      <p:sp>
        <p:nvSpPr>
          <p:cNvPr id="7" name="Slayt Numarası Yer Tutucusu 6"/>
          <p:cNvSpPr>
            <a:spLocks noGrp="1"/>
          </p:cNvSpPr>
          <p:nvPr>
            <p:ph type="sldNum" sz="quarter" idx="5"/>
          </p:nvPr>
        </p:nvSpPr>
        <p:spPr>
          <a:xfrm>
            <a:off x="3884613" y="8685213"/>
            <a:ext cx="2971800" cy="458788"/>
          </a:xfrm>
          <a:prstGeom prst="rect">
            <a:avLst/>
          </a:prstGeom>
        </p:spPr>
        <p:txBody>
          <a:bodyPr vert="horz" lIns="91440" tIns="45720" rIns="91440" bIns="45720" rtlCol="0" anchor="b"/>
          <a:p>
            <a:pPr lvl="0" algn="r"/>
            <a:fld id="{9A0DB2DC-4C9A-4742-B13C-FB6460FD3503}" type="slidenum">
              <a:rPr lang="tr-TR" sz="1200" dirty="0"/>
            </a:fld>
            <a:endParaRPr lang="tr-TR" sz="1200" dirty="0"/>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Slayt Resmi Yer Tutucusu 1"/>
          <p:cNvSpPr>
            <a:spLocks noGrp="1" noRot="1" noChangeAspect="1" noTextEdit="1"/>
          </p:cNvSpPr>
          <p:nvPr>
            <p:ph type="sldImg"/>
          </p:nvPr>
        </p:nvSpPr>
        <p:spPr>
          <a:ln>
            <a:solidFill>
              <a:srgbClr val="000000"/>
            </a:solidFill>
            <a:miter/>
          </a:ln>
        </p:spPr>
      </p:sp>
      <p:sp>
        <p:nvSpPr>
          <p:cNvPr id="50179" name="Not Yer Tutucusu 2"/>
          <p:cNvSpPr>
            <a:spLocks noGrp="1"/>
          </p:cNvSpPr>
          <p:nvPr>
            <p:ph type="body" idx="1"/>
          </p:nvPr>
        </p:nvSpPr>
        <p:spPr>
          <a:noFill/>
          <a:ln>
            <a:noFill/>
          </a:ln>
        </p:spPr>
        <p:txBody>
          <a:bodyPr wrap="square" lIns="91440" tIns="45720" rIns="91440" bIns="45720" anchor="t" anchorCtr="0"/>
          <a:p>
            <a:pPr lvl="0">
              <a:spcBef>
                <a:spcPct val="0"/>
              </a:spcBef>
            </a:pPr>
            <a:endParaRPr dirty="0"/>
          </a:p>
        </p:txBody>
      </p:sp>
      <p:sp>
        <p:nvSpPr>
          <p:cNvPr id="50180" name="Slayt Numarası Yer Tutucusu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a:fld id="{9A0DB2DC-4C9A-4742-B13C-FB6460FD3503}" type="slidenum">
              <a:rPr lang="tr-TR" sz="1200" dirty="0"/>
            </a:fld>
            <a:endParaRPr lang="tr-TR"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Başlık Slaydı">
    <p:bg>
      <p:bgPr>
        <a:solidFill>
          <a:schemeClr val="accent1"/>
        </a:solidFill>
        <a:effectLst/>
      </p:bgPr>
    </p:bg>
    <p:spTree>
      <p:nvGrpSpPr>
        <p:cNvPr id="1" name=""/>
        <p:cNvGrpSpPr/>
        <p:nvPr/>
      </p:nvGrpSpPr>
      <p:grpSpPr>
        <a:xfrm>
          <a:off x="0" y="0"/>
          <a:ext cx="0" cy="0"/>
          <a:chOff x="0" y="0"/>
          <a:chExt cx="0" cy="0"/>
        </a:xfrm>
      </p:grpSpPr>
      <p:sp>
        <p:nvSpPr>
          <p:cNvPr id="8" name="Rectangle 6"/>
          <p:cNvSpPr/>
          <p:nvPr/>
        </p:nvSpPr>
        <p:spPr>
          <a:xfrm>
            <a:off x="182563" y="182563"/>
            <a:ext cx="8778875" cy="6492875"/>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7"/>
          <p:cNvCxnSpPr/>
          <p:nvPr/>
        </p:nvCxnSpPr>
        <p:spPr>
          <a:xfrm>
            <a:off x="1484313" y="3733800"/>
            <a:ext cx="61722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tr-TR"/>
              <a:t>Asıl başlık stili için tıklatın</a:t>
            </a:r>
            <a:endParaRPr lang="en-US" dirty="0"/>
          </a:p>
        </p:txBody>
      </p:sp>
      <p:sp>
        <p:nvSpPr>
          <p:cNvPr id="3" name="Subtitle 2"/>
          <p:cNvSpPr>
            <a:spLocks noGrp="1"/>
          </p:cNvSpPr>
          <p:nvPr>
            <p:ph type="subTitle" idx="1" hasCustomPrompt="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tr-TR"/>
              <a:t>Asıl alt başlık stilini düzenlemek için tıklatın</a:t>
            </a:r>
            <a:endParaRPr lang="en-US" dirty="0"/>
          </a:p>
        </p:txBody>
      </p:sp>
      <p:sp>
        <p:nvSpPr>
          <p:cNvPr id="10" name="Date Placeholder 3"/>
          <p:cNvSpPr>
            <a:spLocks noGrp="1"/>
          </p:cNvSpPr>
          <p:nvPr>
            <p:ph type="dt" sz="half" idx="2"/>
          </p:nvPr>
        </p:nvSpPr>
        <p:spPr>
          <a:xfrm>
            <a:off x="857250" y="6224588"/>
            <a:ext cx="1746250" cy="365125"/>
          </a:xfrm>
          <a:prstGeom prst="rect">
            <a:avLst/>
          </a:prstGeom>
        </p:spPr>
        <p:txBody>
          <a:bodyPr vert="horz" lIns="91440" tIns="45720" rIns="91440" bIns="45720" rtlCol="0" anchor="ctr"/>
          <a:lstStyle>
            <a:lvl1pPr>
              <a:defRPr>
                <a:solidFill>
                  <a:srgbClr val="FFFFFF"/>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3715D9AF-A68E-45AD-996A-CEB4FBF9D7BB}" type="datetimeFigureOut">
              <a:rPr kumimoji="0" lang="tr-TR" sz="10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fld>
            <a:endParaRPr kumimoji="0" lang="tr-TR" sz="10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 name="Footer Placeholder 4"/>
          <p:cNvSpPr>
            <a:spLocks noGrp="1"/>
          </p:cNvSpPr>
          <p:nvPr>
            <p:ph type="ftr" sz="quarter" idx="3"/>
          </p:nvPr>
        </p:nvSpPr>
        <p:spPr>
          <a:xfrm>
            <a:off x="2962275" y="6224588"/>
            <a:ext cx="3538538" cy="365125"/>
          </a:xfrm>
          <a:prstGeom prst="rect">
            <a:avLst/>
          </a:prstGeom>
        </p:spPr>
        <p:txBody>
          <a:bodyPr vert="horz" lIns="91440" tIns="45720" rIns="91440" bIns="45720" rtlCol="0" anchor="ctr"/>
          <a:lstStyle>
            <a:lvl1pPr>
              <a:defRPr>
                <a:solidFill>
                  <a:srgbClr val="FFFFFF"/>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0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 name="Slide Number Placeholder 5"/>
          <p:cNvSpPr>
            <a:spLocks noGrp="1"/>
          </p:cNvSpPr>
          <p:nvPr>
            <p:ph type="sldNum" sz="quarter" idx="4"/>
          </p:nvPr>
        </p:nvSpPr>
        <p:spPr>
          <a:xfrm>
            <a:off x="6997700" y="6224588"/>
            <a:ext cx="1279525" cy="365125"/>
          </a:xfrm>
          <a:prstGeom prst="rect">
            <a:avLst/>
          </a:prstGeom>
        </p:spPr>
        <p:txBody>
          <a:bodyPr vert="horz" wrap="square" lIns="91440" tIns="45720" rIns="91440" bIns="45720" numCol="1" anchor="ctr" anchorCtr="0" compatLnSpc="1"/>
          <a:p>
            <a:pPr algn="r" eaLnBrk="1" hangingPunct="1"/>
            <a:fld id="{9A0DB2DC-4C9A-4742-B13C-FB6460FD3503}" type="slidenum">
              <a:rPr lang="tr-TR" altLang="tr-TR" dirty="0">
                <a:solidFill>
                  <a:srgbClr val="FFFFFF"/>
                </a:solidFill>
              </a:rPr>
            </a:fld>
            <a:endParaRPr lang="tr-TR" altLang="tr-TR" dirty="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tr-TR"/>
              <a:t>Asıl başlık stili için tıklatın</a:t>
            </a:r>
            <a:endParaRPr lang="en-US" dirty="0"/>
          </a:p>
        </p:txBody>
      </p:sp>
      <p:sp>
        <p:nvSpPr>
          <p:cNvPr id="3" name="Vertical Text Placeholder 2"/>
          <p:cNvSpPr>
            <a:spLocks noGrp="1"/>
          </p:cNvSpPr>
          <p:nvPr>
            <p:ph type="body" orient="vert" idx="1" hasCustomPrompt="1"/>
          </p:nvPr>
        </p:nvSpPr>
        <p:spPr/>
        <p:txBody>
          <a:bodyPr vert="eaVert"/>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47A79612-4AC8-4C83-97CD-5352BCDFD07B}" type="datetimeFigureOut">
              <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rPr>
            </a:fld>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tr-TR" altLang="tr-TR" dirty="0">
                <a:latin typeface="Calibri" panose="020F0502020204030204" pitchFamily="34" charset="0"/>
              </a:rPr>
            </a:fld>
            <a:endParaRPr lang="tr-TR" altLang="tr-TR" dirty="0">
              <a:latin typeface="Calibri" panose="020F050202020403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762000"/>
            <a:ext cx="1743075" cy="5410200"/>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hasCustomPrompt="1"/>
          </p:nvPr>
        </p:nvSpPr>
        <p:spPr>
          <a:xfrm>
            <a:off x="857250" y="762000"/>
            <a:ext cx="5572125" cy="5410200"/>
          </a:xfrm>
        </p:spPr>
        <p:txBody>
          <a:bodyPr vert="eaVert"/>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47A79612-4AC8-4C83-97CD-5352BCDFD07B}" type="datetimeFigureOut">
              <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rPr>
            </a:fld>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tr-TR" altLang="tr-TR" dirty="0">
                <a:latin typeface="Calibri" panose="020F0502020204030204" pitchFamily="34" charset="0"/>
              </a:rPr>
            </a:fld>
            <a:endParaRPr lang="tr-TR" altLang="tr-TR" dirty="0">
              <a:latin typeface="Calibri" panose="020F050202020403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Başlık, Metin ve İçerik">
    <p:bg>
      <p:bgPr>
        <a:solidFill>
          <a:schemeClr val="accent1"/>
        </a:solidFill>
        <a:effectLst/>
      </p:bgPr>
    </p:bg>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457200" y="277813"/>
            <a:ext cx="8229600" cy="1139825"/>
          </a:xfrm>
        </p:spPr>
        <p:txBody>
          <a:bodyPr/>
          <a:lstStyle/>
          <a:p>
            <a:r>
              <a:rPr lang="tr-TR"/>
              <a:t>Asıl başlık stili için tıklatın</a:t>
            </a:r>
            <a:endParaRPr lang="tr-TR"/>
          </a:p>
        </p:txBody>
      </p:sp>
      <p:sp>
        <p:nvSpPr>
          <p:cNvPr id="3" name="2 Metin Yer Tutucusu"/>
          <p:cNvSpPr>
            <a:spLocks noGrp="1"/>
          </p:cNvSpPr>
          <p:nvPr>
            <p:ph type="body" sz="half" idx="1" hasCustomPrompt="1"/>
          </p:nvPr>
        </p:nvSpPr>
        <p:spPr>
          <a:xfrm>
            <a:off x="457200" y="1600200"/>
            <a:ext cx="4038600" cy="4530725"/>
          </a:xfrm>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3 İçerik Yer Tutucusu"/>
          <p:cNvSpPr>
            <a:spLocks noGrp="1"/>
          </p:cNvSpPr>
          <p:nvPr>
            <p:ph sz="half" idx="2" hasCustomPrompt="1"/>
          </p:nvPr>
        </p:nvSpPr>
        <p:spPr>
          <a:xfrm>
            <a:off x="4648200" y="1600200"/>
            <a:ext cx="4038600" cy="4530725"/>
          </a:xfrm>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8" name="Date Placeholder 4"/>
          <p:cNvSpPr>
            <a:spLocks noGrp="1" noChangeArrowheads="1"/>
          </p:cNvSpPr>
          <p:nvPr>
            <p:ph type="dt" sz="half" idx="12"/>
          </p:nvPr>
        </p:nvSpPr>
        <p:spPr>
          <a:xfrm>
            <a:off x="857250" y="6224588"/>
            <a:ext cx="174625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9" name="Footer Placeholder 5"/>
          <p:cNvSpPr>
            <a:spLocks noGrp="1" noChangeArrowheads="1"/>
          </p:cNvSpPr>
          <p:nvPr>
            <p:ph type="ftr" sz="quarter" idx="3"/>
          </p:nvPr>
        </p:nvSpPr>
        <p:spPr>
          <a:xfrm>
            <a:off x="2962275" y="6224588"/>
            <a:ext cx="3538538"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10" name="Slide Number Placeholder 6"/>
          <p:cNvSpPr>
            <a:spLocks noGrp="1" noChangeArrowheads="1"/>
          </p:cNvSpPr>
          <p:nvPr>
            <p:ph type="sldNum" sz="quarter" idx="4"/>
          </p:nvPr>
        </p:nvSpPr>
        <p:spPr>
          <a:xfrm>
            <a:off x="6997700" y="6224588"/>
            <a:ext cx="1279525" cy="365125"/>
          </a:xfrm>
          <a:prstGeom prst="rect">
            <a:avLst/>
          </a:prstGeom>
        </p:spPr>
        <p:txBody>
          <a:bodyPr vert="horz" wrap="square" lIns="91440" tIns="45720" rIns="91440" bIns="45720" numCol="1" anchor="ctr" anchorCtr="0" compatLnSpc="1"/>
          <a:p>
            <a:pPr algn="r" eaLnBrk="1" hangingPunct="1"/>
            <a:fld id="{9A0DB2DC-4C9A-4742-B13C-FB6460FD3503}" type="slidenum">
              <a:rPr lang="en-US" altLang="en-US" dirty="0"/>
            </a:fld>
            <a:endParaRPr lang="en-US"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Başlık, 4 İçerik">
    <p:bg>
      <p:bgPr>
        <a:solidFill>
          <a:schemeClr val="accent1"/>
        </a:solidFill>
        <a:effectLst/>
      </p:bgPr>
    </p:bg>
    <p:spTree>
      <p:nvGrpSpPr>
        <p:cNvPr id="1" name=""/>
        <p:cNvGrpSpPr/>
        <p:nvPr/>
      </p:nvGrpSpPr>
      <p:grpSpPr>
        <a:xfrm>
          <a:off x="0" y="0"/>
          <a:ext cx="0" cy="0"/>
          <a:chOff x="0" y="0"/>
          <a:chExt cx="0" cy="0"/>
        </a:xfrm>
      </p:grpSpPr>
      <p:sp>
        <p:nvSpPr>
          <p:cNvPr id="2" name="1 Başlık"/>
          <p:cNvSpPr>
            <a:spLocks noGrp="1"/>
          </p:cNvSpPr>
          <p:nvPr>
            <p:ph type="title" sz="quarter" hasCustomPrompt="1"/>
          </p:nvPr>
        </p:nvSpPr>
        <p:spPr>
          <a:xfrm>
            <a:off x="457200" y="277813"/>
            <a:ext cx="8229600" cy="1139825"/>
          </a:xfrm>
        </p:spPr>
        <p:txBody>
          <a:bodyPr/>
          <a:lstStyle/>
          <a:p>
            <a:r>
              <a:rPr lang="tr-TR"/>
              <a:t>Asıl başlık stili için tıklatın</a:t>
            </a:r>
            <a:endParaRPr lang="tr-TR"/>
          </a:p>
        </p:txBody>
      </p:sp>
      <p:sp>
        <p:nvSpPr>
          <p:cNvPr id="3" name="2 İçerik Yer Tutucusu"/>
          <p:cNvSpPr>
            <a:spLocks noGrp="1"/>
          </p:cNvSpPr>
          <p:nvPr>
            <p:ph sz="quarter" idx="1" hasCustomPrompt="1"/>
          </p:nvPr>
        </p:nvSpPr>
        <p:spPr>
          <a:xfrm>
            <a:off x="457200" y="1600200"/>
            <a:ext cx="4038600" cy="2189163"/>
          </a:xfrm>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3 İçerik Yer Tutucusu"/>
          <p:cNvSpPr>
            <a:spLocks noGrp="1"/>
          </p:cNvSpPr>
          <p:nvPr>
            <p:ph sz="quarter" idx="2" hasCustomPrompt="1"/>
          </p:nvPr>
        </p:nvSpPr>
        <p:spPr>
          <a:xfrm>
            <a:off x="4648200" y="1600200"/>
            <a:ext cx="4038600" cy="2189163"/>
          </a:xfrm>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 name="4 İçerik Yer Tutucusu"/>
          <p:cNvSpPr>
            <a:spLocks noGrp="1"/>
          </p:cNvSpPr>
          <p:nvPr>
            <p:ph sz="quarter" idx="3" hasCustomPrompt="1"/>
          </p:nvPr>
        </p:nvSpPr>
        <p:spPr>
          <a:xfrm>
            <a:off x="457200" y="3941763"/>
            <a:ext cx="4038600" cy="2189162"/>
          </a:xfrm>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6" name="5 İçerik Yer Tutucusu"/>
          <p:cNvSpPr>
            <a:spLocks noGrp="1"/>
          </p:cNvSpPr>
          <p:nvPr>
            <p:ph sz="quarter" idx="4" hasCustomPrompt="1"/>
          </p:nvPr>
        </p:nvSpPr>
        <p:spPr>
          <a:xfrm>
            <a:off x="4648200" y="3941763"/>
            <a:ext cx="4038600" cy="2189162"/>
          </a:xfrm>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8" name="Rectangle 4"/>
          <p:cNvSpPr>
            <a:spLocks noGrp="1" noChangeArrowheads="1"/>
          </p:cNvSpPr>
          <p:nvPr>
            <p:ph type="dt" sz="half" idx="12"/>
          </p:nvPr>
        </p:nvSpPr>
        <p:spPr>
          <a:xfrm>
            <a:off x="857250" y="6224588"/>
            <a:ext cx="174625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9" name="Rectangle 5"/>
          <p:cNvSpPr>
            <a:spLocks noGrp="1" noChangeArrowheads="1"/>
          </p:cNvSpPr>
          <p:nvPr>
            <p:ph type="ftr" sz="quarter" idx="13"/>
          </p:nvPr>
        </p:nvSpPr>
        <p:spPr>
          <a:xfrm>
            <a:off x="2962275" y="6224588"/>
            <a:ext cx="3538538"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10" name="Rectangle 6"/>
          <p:cNvSpPr>
            <a:spLocks noGrp="1" noChangeArrowheads="1"/>
          </p:cNvSpPr>
          <p:nvPr>
            <p:ph type="sldNum" sz="quarter" idx="14"/>
          </p:nvPr>
        </p:nvSpPr>
        <p:spPr>
          <a:xfrm>
            <a:off x="6997700" y="6224588"/>
            <a:ext cx="1279525" cy="365125"/>
          </a:xfrm>
          <a:prstGeom prst="rect">
            <a:avLst/>
          </a:prstGeom>
        </p:spPr>
        <p:txBody>
          <a:bodyPr vert="horz" wrap="square" lIns="91440" tIns="45720" rIns="91440" bIns="45720" numCol="1" anchor="ctr" anchorCtr="0" compatLnSpc="1"/>
          <a:p>
            <a:pPr algn="r" eaLnBrk="1" hangingPunct="1"/>
            <a:fld id="{9A0DB2DC-4C9A-4742-B13C-FB6460FD3503}" type="slidenum">
              <a:rPr lang="en-US" altLang="en-US" dirty="0"/>
            </a:fld>
            <a:endParaRPr lang="en-US"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Başlık, Metin ve 2 İçerik">
    <p:bg>
      <p:bgPr>
        <a:solidFill>
          <a:schemeClr val="accent1"/>
        </a:solidFill>
        <a:effectLst/>
      </p:bgPr>
    </p:bg>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457200" y="277813"/>
            <a:ext cx="8229600" cy="1139825"/>
          </a:xfrm>
        </p:spPr>
        <p:txBody>
          <a:bodyPr/>
          <a:lstStyle/>
          <a:p>
            <a:r>
              <a:rPr lang="tr-TR"/>
              <a:t>Asıl başlık stili için tıklatın</a:t>
            </a:r>
            <a:endParaRPr lang="tr-TR"/>
          </a:p>
        </p:txBody>
      </p:sp>
      <p:sp>
        <p:nvSpPr>
          <p:cNvPr id="3" name="2 Metin Yer Tutucusu"/>
          <p:cNvSpPr>
            <a:spLocks noGrp="1"/>
          </p:cNvSpPr>
          <p:nvPr>
            <p:ph type="body" sz="half" idx="1" hasCustomPrompt="1"/>
          </p:nvPr>
        </p:nvSpPr>
        <p:spPr>
          <a:xfrm>
            <a:off x="457200" y="1600200"/>
            <a:ext cx="4038600" cy="4530725"/>
          </a:xfrm>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3 İçerik Yer Tutucusu"/>
          <p:cNvSpPr>
            <a:spLocks noGrp="1"/>
          </p:cNvSpPr>
          <p:nvPr>
            <p:ph sz="quarter" idx="2" hasCustomPrompt="1"/>
          </p:nvPr>
        </p:nvSpPr>
        <p:spPr>
          <a:xfrm>
            <a:off x="4648200" y="1600200"/>
            <a:ext cx="4038600" cy="2189163"/>
          </a:xfrm>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 name="4 İçerik Yer Tutucusu"/>
          <p:cNvSpPr>
            <a:spLocks noGrp="1"/>
          </p:cNvSpPr>
          <p:nvPr>
            <p:ph sz="quarter" idx="3" hasCustomPrompt="1"/>
          </p:nvPr>
        </p:nvSpPr>
        <p:spPr>
          <a:xfrm>
            <a:off x="4648200" y="3941763"/>
            <a:ext cx="4038600" cy="2189162"/>
          </a:xfrm>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8" name="5 Veri Yer Tutucusu"/>
          <p:cNvSpPr>
            <a:spLocks noGrp="1"/>
          </p:cNvSpPr>
          <p:nvPr>
            <p:ph type="dt" sz="half" idx="12"/>
          </p:nvPr>
        </p:nvSpPr>
        <p:spPr>
          <a:xfrm>
            <a:off x="457200" y="6248400"/>
            <a:ext cx="2133600" cy="457200"/>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9" name="6 Altbilgi Yer Tutucusu"/>
          <p:cNvSpPr>
            <a:spLocks noGrp="1"/>
          </p:cNvSpPr>
          <p:nvPr>
            <p:ph type="ftr" sz="quarter" idx="13"/>
          </p:nvPr>
        </p:nvSpPr>
        <p:spPr>
          <a:xfrm>
            <a:off x="3124200" y="6248400"/>
            <a:ext cx="2895600" cy="457200"/>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10" name="7 Slayt Numarası Yer Tutucusu"/>
          <p:cNvSpPr>
            <a:spLocks noGrp="1"/>
          </p:cNvSpPr>
          <p:nvPr>
            <p:ph type="sldNum" sz="quarter" idx="4"/>
          </p:nvPr>
        </p:nvSpPr>
        <p:spPr>
          <a:xfrm>
            <a:off x="6553200" y="6248400"/>
            <a:ext cx="2133600" cy="457200"/>
          </a:xfrm>
          <a:prstGeom prst="rect">
            <a:avLst/>
          </a:prstGeom>
        </p:spPr>
        <p:txBody>
          <a:bodyPr vert="horz" wrap="square" lIns="91440" tIns="45720" rIns="91440" bIns="45720" numCol="1" anchor="ctr" anchorCtr="0" compatLnSpc="1"/>
          <a:p>
            <a:pPr algn="r" eaLnBrk="1" hangingPunct="1"/>
            <a:fld id="{9A0DB2DC-4C9A-4742-B13C-FB6460FD3503}" type="slidenum">
              <a:rPr lang="tr-TR" altLang="tr-TR" dirty="0"/>
            </a:fld>
            <a:endParaRPr lang="tr-TR" altLang="tr-T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tr-TR"/>
              <a:t>Asıl başlık stili için tıklatın</a:t>
            </a:r>
            <a:endParaRPr lang="en-US" dirty="0"/>
          </a:p>
        </p:txBody>
      </p:sp>
      <p:sp>
        <p:nvSpPr>
          <p:cNvPr id="3" name="Content Placeholder 2"/>
          <p:cNvSpPr>
            <a:spLocks noGrp="1"/>
          </p:cNvSpPr>
          <p:nvPr>
            <p:ph idx="1" hasCustomPrompt="1"/>
          </p:nvPr>
        </p:nvSpPr>
        <p:spPr/>
        <p:txBody>
          <a:bodyPr/>
          <a:lstStyle>
            <a:lvl1pPr>
              <a:spcBef>
                <a:spcPts val="1000"/>
              </a:spcBef>
              <a:defRPr/>
            </a:lvl1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47A79612-4AC8-4C83-97CD-5352BCDFD07B}" type="datetimeFigureOut">
              <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rPr>
            </a:fld>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tr-TR" altLang="tr-TR" dirty="0">
                <a:latin typeface="Calibri" panose="020F0502020204030204" pitchFamily="34" charset="0"/>
              </a:rPr>
            </a:fld>
            <a:endParaRPr lang="tr-TR" altLang="tr-TR" dirty="0">
              <a:latin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Pr>
        <a:solidFill>
          <a:schemeClr val="accent1"/>
        </a:solidFill>
        <a:effectLst/>
      </p:bgPr>
    </p:bg>
    <p:spTree>
      <p:nvGrpSpPr>
        <p:cNvPr id="1" name=""/>
        <p:cNvGrpSpPr/>
        <p:nvPr/>
      </p:nvGrpSpPr>
      <p:grpSpPr>
        <a:xfrm>
          <a:off x="0" y="0"/>
          <a:ext cx="0" cy="0"/>
          <a:chOff x="0" y="0"/>
          <a:chExt cx="0" cy="0"/>
        </a:xfrm>
      </p:grpSpPr>
      <p:cxnSp>
        <p:nvCxnSpPr>
          <p:cNvPr id="8" name="Straight Connector 6"/>
          <p:cNvCxnSpPr/>
          <p:nvPr/>
        </p:nvCxnSpPr>
        <p:spPr>
          <a:xfrm>
            <a:off x="1485900" y="4021138"/>
            <a:ext cx="61722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829818" y="1173575"/>
            <a:ext cx="7475220" cy="2926080"/>
          </a:xfrm>
        </p:spPr>
        <p:txBody>
          <a:bodyPr anchor="b">
            <a:noAutofit/>
          </a:bodyPr>
          <a:lstStyle>
            <a:lvl1pPr algn="ctr">
              <a:lnSpc>
                <a:spcPct val="85000"/>
              </a:lnSpc>
              <a:defRPr sz="6000" b="0" cap="all" baseline="0"/>
            </a:lvl1pPr>
          </a:lstStyle>
          <a:p>
            <a:r>
              <a:rPr lang="tr-TR"/>
              <a:t>Asıl başlık stili için tıklatın</a:t>
            </a:r>
            <a:endParaRPr lang="en-US" dirty="0"/>
          </a:p>
        </p:txBody>
      </p:sp>
      <p:sp>
        <p:nvSpPr>
          <p:cNvPr id="3" name="Text Placeholder 2"/>
          <p:cNvSpPr>
            <a:spLocks noGrp="1"/>
          </p:cNvSpPr>
          <p:nvPr>
            <p:ph type="body" idx="1" hasCustomPrompt="1"/>
          </p:nvPr>
        </p:nvSpPr>
        <p:spPr>
          <a:xfrm>
            <a:off x="1282446" y="4154520"/>
            <a:ext cx="6576822" cy="1363806"/>
          </a:xfrm>
        </p:spPr>
        <p:txBody>
          <a:bodyPr>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a:t>Asıl metin stillerini düzenlemek için tıklatın</a:t>
            </a:r>
            <a:endParaRPr lang="tr-TR"/>
          </a:p>
        </p:txBody>
      </p:sp>
      <p:sp>
        <p:nvSpPr>
          <p:cNvPr id="9" name="Date Placeholder 3"/>
          <p:cNvSpPr>
            <a:spLocks noGrp="1"/>
          </p:cNvSpPr>
          <p:nvPr>
            <p:ph type="dt" sz="half" idx="2"/>
          </p:nvPr>
        </p:nvSpPr>
        <p:spPr>
          <a:xfrm>
            <a:off x="857250" y="6224588"/>
            <a:ext cx="174625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C88F00F3-70C6-4744-B135-46FBB2DE4103}" type="datetimeFigureOut">
              <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rPr>
            </a:fld>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10" name="Footer Placeholder 4"/>
          <p:cNvSpPr>
            <a:spLocks noGrp="1"/>
          </p:cNvSpPr>
          <p:nvPr>
            <p:ph type="ftr" sz="quarter" idx="3"/>
          </p:nvPr>
        </p:nvSpPr>
        <p:spPr>
          <a:xfrm>
            <a:off x="2962275" y="6224588"/>
            <a:ext cx="3538538"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11" name="Slide Number Placeholder 5"/>
          <p:cNvSpPr>
            <a:spLocks noGrp="1"/>
          </p:cNvSpPr>
          <p:nvPr>
            <p:ph type="sldNum" sz="quarter" idx="4"/>
          </p:nvPr>
        </p:nvSpPr>
        <p:spPr>
          <a:xfrm>
            <a:off x="6997700" y="6224588"/>
            <a:ext cx="1279525" cy="365125"/>
          </a:xfrm>
          <a:prstGeom prst="rect">
            <a:avLst/>
          </a:prstGeom>
        </p:spPr>
        <p:txBody>
          <a:bodyPr vert="horz" wrap="square" lIns="91440" tIns="45720" rIns="91440" bIns="45720" numCol="1" anchor="ctr" anchorCtr="0" compatLnSpc="1"/>
          <a:p>
            <a:pPr algn="r" eaLnBrk="1" hangingPunct="1"/>
            <a:fld id="{9A0DB2DC-4C9A-4742-B13C-FB6460FD3503}" type="slidenum">
              <a:rPr lang="tr-TR" altLang="tr-TR" dirty="0"/>
            </a:fld>
            <a:endParaRPr lang="tr-TR" altLang="tr-T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tr-TR"/>
              <a:t>Asıl başlık stili için tıklatın</a:t>
            </a:r>
            <a:endParaRPr lang="en-US" dirty="0"/>
          </a:p>
        </p:txBody>
      </p:sp>
      <p:sp>
        <p:nvSpPr>
          <p:cNvPr id="3" name="Content Placeholder 2"/>
          <p:cNvSpPr>
            <a:spLocks noGrp="1"/>
          </p:cNvSpPr>
          <p:nvPr>
            <p:ph sz="half" idx="1" hasCustomPrompt="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4" name="Content Placeholder 3"/>
          <p:cNvSpPr>
            <a:spLocks noGrp="1"/>
          </p:cNvSpPr>
          <p:nvPr>
            <p:ph sz="half" idx="2" hasCustomPrompt="1"/>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47A79612-4AC8-4C83-97CD-5352BCDFD07B}" type="datetimeFigureOut">
              <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rPr>
            </a:fld>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tr-TR" altLang="tr-TR" dirty="0">
                <a:latin typeface="Calibri" panose="020F0502020204030204" pitchFamily="34" charset="0"/>
              </a:rPr>
            </a:fld>
            <a:endParaRPr lang="tr-TR" altLang="tr-TR" dirty="0">
              <a:latin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hasCustomPrompt="1"/>
          </p:nvPr>
        </p:nvSpPr>
        <p:spPr/>
        <p:txBody>
          <a:bodyPr/>
          <a:lstStyle/>
          <a:p>
            <a:r>
              <a:rPr lang="tr-TR"/>
              <a:t>Asıl başlık stili için tıklatın</a:t>
            </a:r>
            <a:endParaRPr lang="en-US" dirty="0"/>
          </a:p>
        </p:txBody>
      </p:sp>
      <p:sp>
        <p:nvSpPr>
          <p:cNvPr id="3" name="Text Placeholder 2"/>
          <p:cNvSpPr>
            <a:spLocks noGrp="1"/>
          </p:cNvSpPr>
          <p:nvPr>
            <p:ph type="body" idx="1" hasCustomPrompt="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tıklatın</a:t>
            </a:r>
            <a:endParaRPr lang="tr-TR"/>
          </a:p>
        </p:txBody>
      </p:sp>
      <p:sp>
        <p:nvSpPr>
          <p:cNvPr id="4" name="Content Placeholder 3"/>
          <p:cNvSpPr>
            <a:spLocks noGrp="1"/>
          </p:cNvSpPr>
          <p:nvPr>
            <p:ph sz="half" idx="2" hasCustomPrompt="1"/>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5" name="Text Placeholder 4"/>
          <p:cNvSpPr>
            <a:spLocks noGrp="1"/>
          </p:cNvSpPr>
          <p:nvPr>
            <p:ph type="body" sz="quarter" idx="3" hasCustomPrompt="1"/>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tıklatın</a:t>
            </a:r>
            <a:endParaRPr lang="tr-TR"/>
          </a:p>
        </p:txBody>
      </p:sp>
      <p:sp>
        <p:nvSpPr>
          <p:cNvPr id="6" name="Content Placeholder 5"/>
          <p:cNvSpPr>
            <a:spLocks noGrp="1"/>
          </p:cNvSpPr>
          <p:nvPr>
            <p:ph sz="quarter" idx="4" hasCustomPrompt="1"/>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47A79612-4AC8-4C83-97CD-5352BCDFD07B}" type="datetimeFigureOut">
              <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rPr>
            </a:fld>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7" name="Footer Placeholder 6"/>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8" name="Slide Number Placeholder 7"/>
          <p:cNvSpPr>
            <a:spLocks noGrp="1"/>
          </p:cNvSpPr>
          <p:nvPr>
            <p:ph type="sldNum" sz="quarter" idx="12"/>
          </p:nvPr>
        </p:nvSpPr>
        <p:spPr/>
        <p:txBody>
          <a:bodyPr/>
          <a:p>
            <a:pPr lvl="0" eaLnBrk="1" hangingPunct="1"/>
            <a:fld id="{9A0DB2DC-4C9A-4742-B13C-FB6460FD3503}" type="slidenum">
              <a:rPr lang="tr-TR" altLang="tr-TR" dirty="0">
                <a:latin typeface="Calibri" panose="020F0502020204030204" pitchFamily="34" charset="0"/>
              </a:rPr>
            </a:fld>
            <a:endParaRPr lang="tr-TR" altLang="tr-TR" dirty="0">
              <a:latin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47A79612-4AC8-4C83-97CD-5352BCDFD07B}" type="datetimeFigureOut">
              <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rPr>
            </a:fld>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p>
            <a:pPr lvl="0" eaLnBrk="1" hangingPunct="1"/>
            <a:fld id="{9A0DB2DC-4C9A-4742-B13C-FB6460FD3503}" type="slidenum">
              <a:rPr lang="tr-TR" altLang="tr-TR" dirty="0">
                <a:latin typeface="Calibri" panose="020F0502020204030204" pitchFamily="34" charset="0"/>
              </a:rPr>
            </a:fld>
            <a:endParaRPr lang="tr-TR" altLang="tr-TR" dirty="0">
              <a:latin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47A79612-4AC8-4C83-97CD-5352BCDFD07B}" type="datetimeFigureOut">
              <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rPr>
            </a:fld>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p>
            <a:pPr lvl="0" eaLnBrk="1" hangingPunct="1"/>
            <a:fld id="{9A0DB2DC-4C9A-4742-B13C-FB6460FD3503}" type="slidenum">
              <a:rPr lang="tr-TR" altLang="tr-TR" dirty="0">
                <a:latin typeface="Calibri" panose="020F0502020204030204" pitchFamily="34" charset="0"/>
              </a:rPr>
            </a:fld>
            <a:endParaRPr lang="tr-TR" altLang="tr-TR" dirty="0">
              <a:latin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7250" y="1097280"/>
            <a:ext cx="2834640" cy="1737360"/>
          </a:xfrm>
        </p:spPr>
        <p:txBody>
          <a:bodyPr anchor="b">
            <a:noAutofit/>
          </a:bodyPr>
          <a:lstStyle>
            <a:lvl1pPr>
              <a:lnSpc>
                <a:spcPct val="90000"/>
              </a:lnSpc>
              <a:defRPr sz="3000" b="0"/>
            </a:lvl1pPr>
          </a:lstStyle>
          <a:p>
            <a:r>
              <a:rPr lang="tr-TR"/>
              <a:t>Asıl başlık stili için tıklatın</a:t>
            </a:r>
            <a:endParaRPr lang="en-US" dirty="0"/>
          </a:p>
        </p:txBody>
      </p:sp>
      <p:sp>
        <p:nvSpPr>
          <p:cNvPr id="3" name="Content Placeholder 2"/>
          <p:cNvSpPr>
            <a:spLocks noGrp="1"/>
          </p:cNvSpPr>
          <p:nvPr>
            <p:ph idx="1" hasCustomPrompt="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4" name="Text Placeholder 3"/>
          <p:cNvSpPr>
            <a:spLocks noGrp="1"/>
          </p:cNvSpPr>
          <p:nvPr>
            <p:ph type="body" sz="half" idx="2" hasCustomPrompt="1"/>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düzenlemek için tıklatın</a:t>
            </a:r>
            <a:endParaRPr lang="tr-TR"/>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47A79612-4AC8-4C83-97CD-5352BCDFD07B}" type="datetimeFigureOut">
              <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rPr>
            </a:fld>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tr-TR" altLang="tr-TR" dirty="0">
                <a:latin typeface="Calibri" panose="020F0502020204030204" pitchFamily="34" charset="0"/>
              </a:rPr>
            </a:fld>
            <a:endParaRPr lang="tr-TR" altLang="tr-TR" dirty="0">
              <a:latin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7250" y="1097280"/>
            <a:ext cx="2834640" cy="1737360"/>
          </a:xfrm>
        </p:spPr>
        <p:txBody>
          <a:bodyPr anchor="b">
            <a:noAutofit/>
          </a:bodyPr>
          <a:lstStyle>
            <a:lvl1pPr>
              <a:lnSpc>
                <a:spcPct val="90000"/>
              </a:lnSpc>
              <a:defRPr sz="3000" b="0"/>
            </a:lvl1pPr>
          </a:lstStyle>
          <a:p>
            <a:r>
              <a:rPr lang="tr-TR"/>
              <a:t>Asıl başlık stili için tıklatın</a:t>
            </a:r>
            <a:endParaRPr lang="en-US" dirty="0"/>
          </a:p>
        </p:txBody>
      </p:sp>
      <p:sp>
        <p:nvSpPr>
          <p:cNvPr id="3" name="Picture Placeholder 2"/>
          <p:cNvSpPr>
            <a:spLocks noGrp="1" noChangeAspect="1"/>
          </p:cNvSpPr>
          <p:nvPr>
            <p:ph type="pic" idx="1" hasCustomPrompt="1"/>
          </p:nvPr>
        </p:nvSpPr>
        <p:spPr>
          <a:xfrm>
            <a:off x="4019107" y="1069847"/>
            <a:ext cx="4257703" cy="4645153"/>
          </a:xfrm>
        </p:spPr>
        <p:txBody>
          <a:bodyPr vert="horz" wrap="square" lIns="274320" tIns="182880" rIns="91440" bIns="45720" numCol="1" rtlCol="0" anchor="t" anchorCtr="0" compatLnSpc="1">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0" fontAlgn="base" latinLnBrk="0" hangingPunct="0">
              <a:lnSpc>
                <a:spcPct val="90000"/>
              </a:lnSpc>
              <a:spcBef>
                <a:spcPts val="1000"/>
              </a:spcBef>
              <a:spcAft>
                <a:spcPct val="0"/>
              </a:spcAft>
              <a:buClr>
                <a:schemeClr val="accent1"/>
              </a:buClr>
              <a:buSzPct val="80000"/>
              <a:buFont typeface="Corbel" panose="020B0503020204020204" pitchFamily="34" charset="0"/>
              <a:buNone/>
              <a:defRPr/>
            </a:pPr>
            <a:r>
              <a:rPr kumimoji="0" lang="tr-TR" sz="2100" b="0" i="0" u="none" strike="noStrike" kern="1200" cap="none" spc="0" normalizeH="0" baseline="0" noProof="0">
                <a:ln>
                  <a:noFill/>
                </a:ln>
                <a:solidFill>
                  <a:schemeClr val="accent1"/>
                </a:solidFill>
                <a:effectLst/>
                <a:uLnTx/>
                <a:uFillTx/>
                <a:latin typeface="+mn-lt"/>
                <a:ea typeface="+mn-ea"/>
                <a:cs typeface="+mn-cs"/>
              </a:rPr>
              <a:t>Resim eklemek için simgeyi tıklatın</a:t>
            </a:r>
            <a:endParaRPr kumimoji="0" lang="en-US" sz="2100" b="0" i="0" u="none" strike="noStrike" kern="1200" cap="none" spc="0" normalizeH="0" baseline="0" noProof="0" dirty="0">
              <a:ln>
                <a:noFill/>
              </a:ln>
              <a:solidFill>
                <a:schemeClr val="accent1"/>
              </a:solidFill>
              <a:effectLst/>
              <a:uLnTx/>
              <a:uFillTx/>
              <a:latin typeface="+mn-lt"/>
              <a:ea typeface="+mn-ea"/>
              <a:cs typeface="+mn-cs"/>
            </a:endParaRPr>
          </a:p>
        </p:txBody>
      </p:sp>
      <p:sp>
        <p:nvSpPr>
          <p:cNvPr id="4" name="Text Placeholder 3"/>
          <p:cNvSpPr>
            <a:spLocks noGrp="1"/>
          </p:cNvSpPr>
          <p:nvPr>
            <p:ph type="body" sz="half" idx="2" hasCustomPrompt="1"/>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düzenlemek için tıklatın</a:t>
            </a:r>
            <a:endParaRPr lang="tr-TR"/>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47A79612-4AC8-4C83-97CD-5352BCDFD07B}" type="datetimeFigureOut">
              <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rPr>
            </a:fld>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tr-TR" altLang="tr-TR" dirty="0">
                <a:latin typeface="Calibri" panose="020F0502020204030204" pitchFamily="34" charset="0"/>
              </a:rPr>
            </a:fld>
            <a:endParaRPr lang="tr-TR" altLang="tr-TR" dirty="0">
              <a:latin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p:sp>
        <p:nvSpPr>
          <p:cNvPr id="7" name="Rectangle 6"/>
          <p:cNvSpPr/>
          <p:nvPr/>
        </p:nvSpPr>
        <p:spPr>
          <a:xfrm>
            <a:off x="182563" y="182563"/>
            <a:ext cx="8778875" cy="64928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27" name="Title Placeholder 1"/>
          <p:cNvSpPr>
            <a:spLocks noGrp="1"/>
          </p:cNvSpPr>
          <p:nvPr>
            <p:ph type="title"/>
          </p:nvPr>
        </p:nvSpPr>
        <p:spPr>
          <a:xfrm>
            <a:off x="857250" y="609600"/>
            <a:ext cx="7407275" cy="1355725"/>
          </a:xfrm>
          <a:prstGeom prst="rect">
            <a:avLst/>
          </a:prstGeom>
          <a:noFill/>
          <a:ln w="9525">
            <a:noFill/>
          </a:ln>
        </p:spPr>
        <p:txBody>
          <a:bodyPr anchor="ctr" anchorCtr="0"/>
          <a:p>
            <a:pPr lvl="0"/>
            <a:r>
              <a:rPr lang="tr-TR" altLang="tr-TR" dirty="0"/>
              <a:t>Asıl başlık stili için tıklatın</a:t>
            </a:r>
            <a:endParaRPr lang="en-US" altLang="tr-TR" dirty="0"/>
          </a:p>
        </p:txBody>
      </p:sp>
      <p:sp>
        <p:nvSpPr>
          <p:cNvPr id="1028" name="Text Placeholder 2"/>
          <p:cNvSpPr>
            <a:spLocks noGrp="1"/>
          </p:cNvSpPr>
          <p:nvPr>
            <p:ph type="body" idx="1"/>
          </p:nvPr>
        </p:nvSpPr>
        <p:spPr>
          <a:xfrm>
            <a:off x="857250" y="2057400"/>
            <a:ext cx="7404100" cy="4038600"/>
          </a:xfrm>
          <a:prstGeom prst="rect">
            <a:avLst/>
          </a:prstGeom>
          <a:noFill/>
          <a:ln w="9525">
            <a:noFill/>
          </a:ln>
        </p:spPr>
        <p:txBody>
          <a:bodyPr/>
          <a:p>
            <a:pPr lvl="0"/>
            <a:r>
              <a:rPr lang="tr-TR" altLang="tr-TR" dirty="0"/>
              <a:t>Asıl metin stillerini düzenlemek için tıklatın</a:t>
            </a:r>
            <a:endParaRPr lang="tr-TR" altLang="tr-TR" dirty="0"/>
          </a:p>
          <a:p>
            <a:pPr lvl="1"/>
            <a:r>
              <a:rPr lang="tr-TR" altLang="tr-TR" dirty="0"/>
              <a:t>İkinci düzey</a:t>
            </a:r>
            <a:endParaRPr lang="tr-TR" altLang="tr-TR" dirty="0"/>
          </a:p>
          <a:p>
            <a:pPr lvl="2"/>
            <a:r>
              <a:rPr lang="tr-TR" altLang="tr-TR" dirty="0"/>
              <a:t>Üçüncü düzey</a:t>
            </a:r>
            <a:endParaRPr lang="tr-TR" altLang="tr-TR" dirty="0"/>
          </a:p>
          <a:p>
            <a:pPr lvl="3"/>
            <a:r>
              <a:rPr lang="tr-TR" altLang="tr-TR" dirty="0"/>
              <a:t>Dördüncü düzey</a:t>
            </a:r>
            <a:endParaRPr lang="tr-TR" altLang="tr-TR" dirty="0"/>
          </a:p>
          <a:p>
            <a:pPr lvl="4"/>
            <a:r>
              <a:rPr lang="tr-TR" altLang="tr-TR" dirty="0"/>
              <a:t>Beşinci düzey</a:t>
            </a:r>
            <a:endParaRPr lang="en-US" altLang="tr-TR" dirty="0"/>
          </a:p>
        </p:txBody>
      </p:sp>
      <p:sp>
        <p:nvSpPr>
          <p:cNvPr id="4" name="Date Placeholder 3"/>
          <p:cNvSpPr>
            <a:spLocks noGrp="1"/>
          </p:cNvSpPr>
          <p:nvPr>
            <p:ph type="dt" sz="half" idx="2"/>
          </p:nvPr>
        </p:nvSpPr>
        <p:spPr>
          <a:xfrm>
            <a:off x="857250" y="6224588"/>
            <a:ext cx="1746250" cy="365125"/>
          </a:xfrm>
          <a:prstGeom prst="rect">
            <a:avLst/>
          </a:prstGeom>
        </p:spPr>
        <p:txBody>
          <a:bodyPr vert="horz" lIns="91440" tIns="45720" rIns="91440" bIns="45720" rtlCol="0" anchor="ctr"/>
          <a:lstStyle>
            <a:lvl1pPr algn="l" eaLnBrk="1" hangingPunct="1">
              <a:defRPr sz="1000">
                <a:solidFill>
                  <a:schemeClr val="accent1"/>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47A79612-4AC8-4C83-97CD-5352BCDFD07B}" type="datetimeFigureOut">
              <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rPr>
            </a:fld>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2962275" y="6224588"/>
            <a:ext cx="3538538" cy="365125"/>
          </a:xfrm>
          <a:prstGeom prst="rect">
            <a:avLst/>
          </a:prstGeom>
        </p:spPr>
        <p:txBody>
          <a:bodyPr vert="horz" lIns="91440" tIns="45720" rIns="91440" bIns="45720" rtlCol="0" anchor="ctr"/>
          <a:lstStyle>
            <a:lvl1pPr algn="ctr" eaLnBrk="1" hangingPunct="1">
              <a:defRPr sz="1000">
                <a:solidFill>
                  <a:schemeClr val="accent1"/>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sz="1000" b="0" i="0" u="none" strike="noStrike" kern="1200" cap="none" spc="0" normalizeH="0" baseline="0" noProof="0">
              <a:ln>
                <a:noFill/>
              </a:ln>
              <a:solidFill>
                <a:schemeClr val="accent1"/>
              </a:solidFill>
              <a:effectLst/>
              <a:uLnTx/>
              <a:uFillTx/>
              <a:latin typeface="Calibri" panose="020F050202020403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6997700" y="6224588"/>
            <a:ext cx="1279525" cy="365125"/>
          </a:xfrm>
          <a:prstGeom prst="rect">
            <a:avLst/>
          </a:prstGeom>
        </p:spPr>
        <p:txBody>
          <a:bodyPr vert="horz" wrap="square" lIns="91440" tIns="45720" rIns="91440" bIns="45720" numCol="1" anchor="ctr" anchorCtr="0" compatLnSpc="1"/>
          <a:lstStyle>
            <a:lvl1pPr algn="r">
              <a:defRPr sz="1000">
                <a:solidFill>
                  <a:schemeClr val="accent1"/>
                </a:solidFill>
              </a:defRPr>
            </a:lvl1pPr>
          </a:lstStyle>
          <a:p>
            <a:pPr lvl="0" eaLnBrk="1" hangingPunct="1"/>
            <a:fld id="{9A0DB2DC-4C9A-4742-B13C-FB6460FD3503}" type="slidenum">
              <a:rPr lang="tr-TR" altLang="tr-TR" dirty="0">
                <a:latin typeface="Calibri" panose="020F0502020204030204" pitchFamily="34" charset="0"/>
              </a:rPr>
            </a:fld>
            <a:endParaRPr lang="tr-TR" altLang="tr-TR" dirty="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l" defTabSz="685800"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defTabSz="685800" rtl="0" eaLnBrk="0" fontAlgn="base" hangingPunct="0">
        <a:lnSpc>
          <a:spcPct val="90000"/>
        </a:lnSpc>
        <a:spcBef>
          <a:spcPct val="0"/>
        </a:spcBef>
        <a:spcAft>
          <a:spcPct val="0"/>
        </a:spcAft>
        <a:defRPr sz="4000">
          <a:solidFill>
            <a:schemeClr val="accent1"/>
          </a:solidFill>
          <a:latin typeface="Corbel" panose="020B0503020204020204" pitchFamily="34" charset="0"/>
        </a:defRPr>
      </a:lvl2pPr>
      <a:lvl3pPr algn="l" defTabSz="685800" rtl="0" eaLnBrk="0" fontAlgn="base" hangingPunct="0">
        <a:lnSpc>
          <a:spcPct val="90000"/>
        </a:lnSpc>
        <a:spcBef>
          <a:spcPct val="0"/>
        </a:spcBef>
        <a:spcAft>
          <a:spcPct val="0"/>
        </a:spcAft>
        <a:defRPr sz="4000">
          <a:solidFill>
            <a:schemeClr val="accent1"/>
          </a:solidFill>
          <a:latin typeface="Corbel" panose="020B0503020204020204" pitchFamily="34" charset="0"/>
        </a:defRPr>
      </a:lvl3pPr>
      <a:lvl4pPr algn="l" defTabSz="685800" rtl="0" eaLnBrk="0" fontAlgn="base" hangingPunct="0">
        <a:lnSpc>
          <a:spcPct val="90000"/>
        </a:lnSpc>
        <a:spcBef>
          <a:spcPct val="0"/>
        </a:spcBef>
        <a:spcAft>
          <a:spcPct val="0"/>
        </a:spcAft>
        <a:defRPr sz="4000">
          <a:solidFill>
            <a:schemeClr val="accent1"/>
          </a:solidFill>
          <a:latin typeface="Corbel" panose="020B0503020204020204" pitchFamily="34" charset="0"/>
        </a:defRPr>
      </a:lvl4pPr>
      <a:lvl5pPr algn="l" defTabSz="685800" rtl="0" eaLnBrk="0" fontAlgn="base" hangingPunct="0">
        <a:lnSpc>
          <a:spcPct val="90000"/>
        </a:lnSpc>
        <a:spcBef>
          <a:spcPct val="0"/>
        </a:spcBef>
        <a:spcAft>
          <a:spcPct val="0"/>
        </a:spcAft>
        <a:defRPr sz="4000">
          <a:solidFill>
            <a:schemeClr val="accent1"/>
          </a:solidFill>
          <a:latin typeface="Corbel" panose="020B0503020204020204" pitchFamily="34" charset="0"/>
        </a:defRPr>
      </a:lvl5pPr>
      <a:lvl6pPr marL="457200" algn="l" defTabSz="685800" rtl="0" fontAlgn="base">
        <a:lnSpc>
          <a:spcPct val="90000"/>
        </a:lnSpc>
        <a:spcBef>
          <a:spcPct val="0"/>
        </a:spcBef>
        <a:spcAft>
          <a:spcPct val="0"/>
        </a:spcAft>
        <a:defRPr sz="4000">
          <a:solidFill>
            <a:schemeClr val="accent1"/>
          </a:solidFill>
          <a:latin typeface="Corbel" panose="020B0503020204020204" pitchFamily="34" charset="0"/>
        </a:defRPr>
      </a:lvl6pPr>
      <a:lvl7pPr marL="914400" algn="l" defTabSz="685800" rtl="0" fontAlgn="base">
        <a:lnSpc>
          <a:spcPct val="90000"/>
        </a:lnSpc>
        <a:spcBef>
          <a:spcPct val="0"/>
        </a:spcBef>
        <a:spcAft>
          <a:spcPct val="0"/>
        </a:spcAft>
        <a:defRPr sz="4000">
          <a:solidFill>
            <a:schemeClr val="accent1"/>
          </a:solidFill>
          <a:latin typeface="Corbel" panose="020B0503020204020204" pitchFamily="34" charset="0"/>
        </a:defRPr>
      </a:lvl7pPr>
      <a:lvl8pPr marL="1371600" algn="l" defTabSz="685800" rtl="0" fontAlgn="base">
        <a:lnSpc>
          <a:spcPct val="90000"/>
        </a:lnSpc>
        <a:spcBef>
          <a:spcPct val="0"/>
        </a:spcBef>
        <a:spcAft>
          <a:spcPct val="0"/>
        </a:spcAft>
        <a:defRPr sz="4000">
          <a:solidFill>
            <a:schemeClr val="accent1"/>
          </a:solidFill>
          <a:latin typeface="Corbel" panose="020B0503020204020204" pitchFamily="34" charset="0"/>
        </a:defRPr>
      </a:lvl8pPr>
      <a:lvl9pPr marL="1828800" algn="l" defTabSz="685800" rtl="0" fontAlgn="base">
        <a:lnSpc>
          <a:spcPct val="90000"/>
        </a:lnSpc>
        <a:spcBef>
          <a:spcPct val="0"/>
        </a:spcBef>
        <a:spcAft>
          <a:spcPct val="0"/>
        </a:spcAft>
        <a:defRPr sz="4000">
          <a:solidFill>
            <a:schemeClr val="accent1"/>
          </a:solidFill>
          <a:latin typeface="Corbel" panose="020B0503020204020204" pitchFamily="34" charset="0"/>
        </a:defRPr>
      </a:lvl9pPr>
    </p:titleStyle>
    <p:bodyStyle>
      <a:lvl1pPr marL="171450" indent="-136525" algn="l" defTabSz="685800" rtl="0" eaLnBrk="0" fontAlgn="base" hangingPunct="0">
        <a:lnSpc>
          <a:spcPct val="90000"/>
        </a:lnSpc>
        <a:spcBef>
          <a:spcPts val="1000"/>
        </a:spcBef>
        <a:spcAft>
          <a:spcPct val="0"/>
        </a:spcAft>
        <a:buClr>
          <a:schemeClr val="accent1"/>
        </a:buClr>
        <a:buSzPct val="80000"/>
        <a:buFont typeface="Corbel" panose="020B0503020204020204" pitchFamily="34" charset="0"/>
        <a:buChar char="•"/>
        <a:defRPr sz="2000" kern="1200">
          <a:solidFill>
            <a:schemeClr val="accent1"/>
          </a:solidFill>
          <a:latin typeface="+mn-lt"/>
          <a:ea typeface="+mn-ea"/>
          <a:cs typeface="+mn-cs"/>
        </a:defRPr>
      </a:lvl1pPr>
      <a:lvl2pPr marL="342900"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kern="1200">
          <a:solidFill>
            <a:schemeClr val="accent1"/>
          </a:solidFill>
          <a:latin typeface="+mn-lt"/>
          <a:ea typeface="+mn-ea"/>
          <a:cs typeface="+mn-cs"/>
        </a:defRPr>
      </a:lvl2pPr>
      <a:lvl3pPr marL="548005"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3pPr>
      <a:lvl4pPr marL="754380"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kern="1200">
          <a:solidFill>
            <a:schemeClr val="accent1"/>
          </a:solidFill>
          <a:latin typeface="+mn-lt"/>
          <a:ea typeface="+mn-ea"/>
          <a:cs typeface="+mn-cs"/>
        </a:defRPr>
      </a:lvl4pPr>
      <a:lvl5pPr marL="919480"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kern="1200">
          <a:solidFill>
            <a:schemeClr val="accent1"/>
          </a:solidFill>
          <a:latin typeface="+mn-lt"/>
          <a:ea typeface="+mn-ea"/>
          <a:cs typeface="+mn-cs"/>
        </a:defRPr>
      </a:lvl5pPr>
      <a:lvl6pPr marL="109982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400" kern="1200">
          <a:solidFill>
            <a:schemeClr val="accent1"/>
          </a:solidFill>
          <a:latin typeface="+mn-lt"/>
          <a:ea typeface="+mn-ea"/>
          <a:cs typeface="+mn-cs"/>
        </a:defRPr>
      </a:lvl6pPr>
      <a:lvl7pPr marL="1299845"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400" kern="1200">
          <a:solidFill>
            <a:schemeClr val="accent1"/>
          </a:solidFill>
          <a:latin typeface="+mn-lt"/>
          <a:ea typeface="+mn-ea"/>
          <a:cs typeface="+mn-cs"/>
        </a:defRPr>
      </a:lvl7pPr>
      <a:lvl8pPr marL="149987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400" kern="1200">
          <a:solidFill>
            <a:schemeClr val="accent1"/>
          </a:solidFill>
          <a:latin typeface="+mn-lt"/>
          <a:ea typeface="+mn-ea"/>
          <a:cs typeface="+mn-cs"/>
        </a:defRPr>
      </a:lvl8pPr>
      <a:lvl9pPr marL="1699895"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6.jpe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4.jpeg"/><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GIF"/></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hyperlink" Target="..\Hidrosiklon.mp4" TargetMode="Externa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0.jpeg"/></Relationships>
</file>

<file path=ppt/slides/_rels/slide32.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oleObject" Target="../embeddings/oleObject1.bin"/><Relationship Id="rId2" Type="http://schemas.openxmlformats.org/officeDocument/2006/relationships/image" Target="../media/image31.png"/><Relationship Id="rId1" Type="http://schemas.openxmlformats.org/officeDocument/2006/relationships/hyperlink" Target="..\Kum-&#199;ak&#305;l.mp4"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4.jpeg"/><Relationship Id="rId1"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6.jpeg"/><Relationship Id="rId1"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jpeg"/><Relationship Id="rId1" Type="http://schemas.openxmlformats.org/officeDocument/2006/relationships/image" Target="../media/image37.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46.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9.jpeg"/><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50.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0.jpeg"/><Relationship Id="rId1" Type="http://schemas.openxmlformats.org/officeDocument/2006/relationships/image" Target="../media/image9.jpeg"/></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40.jpeg"/></Relationships>
</file>

<file path=ppt/slides/_rels/slide51.xml.rels><?xml version="1.0" encoding="UTF-8" standalone="yes"?>
<Relationships xmlns="http://schemas.openxmlformats.org/package/2006/relationships"><Relationship Id="rId8" Type="http://schemas.openxmlformats.org/officeDocument/2006/relationships/vmlDrawing" Target="../drawings/vmlDrawing2.vml"/><Relationship Id="rId7"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emf"/><Relationship Id="rId3" Type="http://schemas.openxmlformats.org/officeDocument/2006/relationships/image" Target="../media/image55.png"/><Relationship Id="rId2" Type="http://schemas.openxmlformats.org/officeDocument/2006/relationships/oleObject" Target="../embeddings/oleObject2.bin"/><Relationship Id="rId1" Type="http://schemas.openxmlformats.org/officeDocument/2006/relationships/image" Target="../media/image4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2.xml"/><Relationship Id="rId2" Type="http://schemas.openxmlformats.org/officeDocument/2006/relationships/image" Target="../media/image59.emf"/><Relationship Id="rId1" Type="http://schemas.openxmlformats.org/officeDocument/2006/relationships/oleObject" Target="../embeddings/oleObject3.bin"/></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vmlDrawing" Target="../drawings/vmlDrawing4.vml"/><Relationship Id="rId7"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oleObject" Target="../embeddings/oleObject6.bin"/><Relationship Id="rId4" Type="http://schemas.openxmlformats.org/officeDocument/2006/relationships/image" Target="../media/image65.emf"/><Relationship Id="rId3" Type="http://schemas.openxmlformats.org/officeDocument/2006/relationships/oleObject" Target="../embeddings/oleObject5.bin"/><Relationship Id="rId2" Type="http://schemas.openxmlformats.org/officeDocument/2006/relationships/image" Target="../media/image64.emf"/><Relationship Id="rId1" Type="http://schemas.openxmlformats.org/officeDocument/2006/relationships/oleObject" Target="../embeddings/oleObject4.bin"/></Relationships>
</file>

<file path=ppt/slides/_rels/slide67.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2.xml"/><Relationship Id="rId2" Type="http://schemas.openxmlformats.org/officeDocument/2006/relationships/image" Target="../media/image67.emf"/><Relationship Id="rId1" Type="http://schemas.openxmlformats.org/officeDocument/2006/relationships/oleObject" Target="../embeddings/oleObject7.bin"/></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4" Type="http://schemas.openxmlformats.org/officeDocument/2006/relationships/vmlDrawing" Target="../drawings/vmlDrawing6.vml"/><Relationship Id="rId3" Type="http://schemas.openxmlformats.org/officeDocument/2006/relationships/slideLayout" Target="../slideLayouts/slideLayout2.xml"/><Relationship Id="rId2" Type="http://schemas.openxmlformats.org/officeDocument/2006/relationships/image" Target="../media/image68.emf"/><Relationship Id="rId1" Type="http://schemas.openxmlformats.org/officeDocument/2006/relationships/oleObject" Target="../embeddings/oleObject8.bin"/></Relationships>
</file>

<file path=ppt/slides/_rels/slide72.xml.rels><?xml version="1.0" encoding="UTF-8" standalone="yes"?>
<Relationships xmlns="http://schemas.openxmlformats.org/package/2006/relationships"><Relationship Id="rId6" Type="http://schemas.openxmlformats.org/officeDocument/2006/relationships/vmlDrawing" Target="../drawings/vmlDrawing7.vml"/><Relationship Id="rId5" Type="http://schemas.openxmlformats.org/officeDocument/2006/relationships/slideLayout" Target="../slideLayouts/slideLayout2.xml"/><Relationship Id="rId4" Type="http://schemas.openxmlformats.org/officeDocument/2006/relationships/image" Target="../media/image70.emf"/><Relationship Id="rId3" Type="http://schemas.openxmlformats.org/officeDocument/2006/relationships/oleObject" Target="../embeddings/oleObject10.bin"/><Relationship Id="rId2" Type="http://schemas.openxmlformats.org/officeDocument/2006/relationships/image" Target="../media/image69.emf"/><Relationship Id="rId1" Type="http://schemas.openxmlformats.org/officeDocument/2006/relationships/oleObject" Target="../embeddings/oleObject9.bin"/></Relationships>
</file>

<file path=ppt/slides/_rels/slide73.xml.rels><?xml version="1.0" encoding="UTF-8" standalone="yes"?>
<Relationships xmlns="http://schemas.openxmlformats.org/package/2006/relationships"><Relationship Id="rId4" Type="http://schemas.openxmlformats.org/officeDocument/2006/relationships/vmlDrawing" Target="../drawings/vmlDrawing8.vml"/><Relationship Id="rId3" Type="http://schemas.openxmlformats.org/officeDocument/2006/relationships/slideLayout" Target="../slideLayouts/slideLayout2.xml"/><Relationship Id="rId2" Type="http://schemas.openxmlformats.org/officeDocument/2006/relationships/image" Target="../media/image71.wmf"/><Relationship Id="rId1" Type="http://schemas.openxmlformats.org/officeDocument/2006/relationships/oleObject" Target="../embeddings/oleObject11.bin"/></Relationships>
</file>

<file path=ppt/slides/_rels/slide74.xml.rels><?xml version="1.0" encoding="UTF-8" standalone="yes"?>
<Relationships xmlns="http://schemas.openxmlformats.org/package/2006/relationships"><Relationship Id="rId6" Type="http://schemas.openxmlformats.org/officeDocument/2006/relationships/vmlDrawing" Target="../drawings/vmlDrawing9.vml"/><Relationship Id="rId5" Type="http://schemas.openxmlformats.org/officeDocument/2006/relationships/slideLayout" Target="../slideLayouts/slideLayout2.xml"/><Relationship Id="rId4" Type="http://schemas.openxmlformats.org/officeDocument/2006/relationships/image" Target="../media/image73.emf"/><Relationship Id="rId3" Type="http://schemas.openxmlformats.org/officeDocument/2006/relationships/oleObject" Target="../embeddings/oleObject13.bin"/><Relationship Id="rId2" Type="http://schemas.openxmlformats.org/officeDocument/2006/relationships/image" Target="../media/image72.emf"/><Relationship Id="rId1" Type="http://schemas.openxmlformats.org/officeDocument/2006/relationships/oleObject" Target="../embeddings/oleObject12.bin"/></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4" Type="http://schemas.openxmlformats.org/officeDocument/2006/relationships/vmlDrawing" Target="../drawings/vmlDrawing10.vml"/><Relationship Id="rId3" Type="http://schemas.openxmlformats.org/officeDocument/2006/relationships/slideLayout" Target="../slideLayouts/slideLayout2.xml"/><Relationship Id="rId2" Type="http://schemas.openxmlformats.org/officeDocument/2006/relationships/image" Target="../media/image74.emf"/><Relationship Id="rId1" Type="http://schemas.openxmlformats.org/officeDocument/2006/relationships/oleObject" Target="../embeddings/oleObject14.bin"/></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5.png"/></Relationships>
</file>

<file path=ppt/slides/_rels/slide78.xml.rels><?xml version="1.0" encoding="UTF-8" standalone="yes"?>
<Relationships xmlns="http://schemas.openxmlformats.org/package/2006/relationships"><Relationship Id="rId4" Type="http://schemas.openxmlformats.org/officeDocument/2006/relationships/vmlDrawing" Target="../drawings/vmlDrawing11.vml"/><Relationship Id="rId3" Type="http://schemas.openxmlformats.org/officeDocument/2006/relationships/slideLayout" Target="../slideLayouts/slideLayout2.xml"/><Relationship Id="rId2" Type="http://schemas.openxmlformats.org/officeDocument/2006/relationships/image" Target="../media/image76.emf"/><Relationship Id="rId1" Type="http://schemas.openxmlformats.org/officeDocument/2006/relationships/oleObject" Target="../embeddings/oleObject15.bin"/></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GIF"/></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7.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0.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1.jpe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2.jpe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3.jpe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4.jpe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5.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7.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4" name="Picture 1"/>
          <p:cNvPicPr>
            <a:picLocks noChangeAspect="1"/>
          </p:cNvPicPr>
          <p:nvPr/>
        </p:nvPicPr>
        <p:blipFill>
          <a:blip r:embed="rId1"/>
          <a:stretch>
            <a:fillRect/>
          </a:stretch>
        </p:blipFill>
        <p:spPr>
          <a:xfrm>
            <a:off x="395288" y="404813"/>
            <a:ext cx="8353425" cy="6096000"/>
          </a:xfrm>
          <a:prstGeom prst="rect">
            <a:avLst/>
          </a:prstGeom>
          <a:noFill/>
          <a:ln w="9525">
            <a:noFill/>
          </a:ln>
        </p:spPr>
      </p:pic>
      <p:sp>
        <p:nvSpPr>
          <p:cNvPr id="8195" name="Rectangle 4"/>
          <p:cNvSpPr/>
          <p:nvPr/>
        </p:nvSpPr>
        <p:spPr>
          <a:xfrm>
            <a:off x="457200" y="1700213"/>
            <a:ext cx="8229600" cy="1139825"/>
          </a:xfrm>
          <a:prstGeom prst="rect">
            <a:avLst/>
          </a:prstGeom>
          <a:noFill/>
          <a:ln w="9525">
            <a:noFill/>
          </a:ln>
        </p:spPr>
        <p:txBody>
          <a:bodyPr/>
          <a:p>
            <a:pPr algn="ctr" eaLnBrk="1" hangingPunct="1"/>
            <a:r>
              <a:rPr lang="en-US" altLang="tr-TR" sz="3600" b="1" dirty="0">
                <a:solidFill>
                  <a:schemeClr val="bg1"/>
                </a:solidFill>
                <a:latin typeface="Arial Rounded MT Bold" panose="020F0704030504030204" pitchFamily="34" charset="0"/>
              </a:rPr>
              <a:t>D</a:t>
            </a:r>
            <a:r>
              <a:rPr lang="tr-TR" altLang="tr-TR" sz="3600" b="1" dirty="0">
                <a:solidFill>
                  <a:schemeClr val="bg1"/>
                </a:solidFill>
                <a:latin typeface="Arial Rounded MT Bold" panose="020F0704030504030204" pitchFamily="34" charset="0"/>
              </a:rPr>
              <a:t>amla</a:t>
            </a:r>
            <a:r>
              <a:rPr lang="en-US" altLang="tr-TR" sz="3600" b="1" dirty="0">
                <a:solidFill>
                  <a:schemeClr val="bg1"/>
                </a:solidFill>
                <a:latin typeface="Arial Rounded MT Bold" panose="020F0704030504030204" pitchFamily="34" charset="0"/>
              </a:rPr>
              <a:t> S</a:t>
            </a:r>
            <a:r>
              <a:rPr lang="tr-TR" altLang="tr-TR" sz="3600" b="1" dirty="0">
                <a:solidFill>
                  <a:schemeClr val="bg1"/>
                </a:solidFill>
                <a:latin typeface="Arial Rounded MT Bold" panose="020F0704030504030204" pitchFamily="34" charset="0"/>
              </a:rPr>
              <a:t>ulama </a:t>
            </a:r>
            <a:r>
              <a:rPr lang="en-US" altLang="tr-TR" sz="3600" b="1" dirty="0">
                <a:solidFill>
                  <a:schemeClr val="bg1"/>
                </a:solidFill>
                <a:latin typeface="Arial Rounded MT Bold" panose="020F0704030504030204" pitchFamily="34" charset="0"/>
              </a:rPr>
              <a:t>Y</a:t>
            </a:r>
            <a:r>
              <a:rPr lang="tr-TR" altLang="tr-TR" sz="3600" b="1" dirty="0">
                <a:solidFill>
                  <a:schemeClr val="bg1"/>
                </a:solidFill>
                <a:latin typeface="Arial Rounded MT Bold" panose="020F0704030504030204" pitchFamily="34" charset="0"/>
              </a:rPr>
              <a:t>öntemi</a:t>
            </a:r>
            <a:endParaRPr lang="en-US" altLang="tr-TR" sz="3600" b="1" dirty="0">
              <a:solidFill>
                <a:schemeClr val="bg1"/>
              </a:solidFill>
              <a:latin typeface="Arial Rounded MT Bold" panose="020F0704030504030204" pitchFamily="34" charset="0"/>
            </a:endParaRPr>
          </a:p>
        </p:txBody>
      </p:sp>
      <p:sp>
        <p:nvSpPr>
          <p:cNvPr id="8196" name="3 Metin kutusu"/>
          <p:cNvSpPr txBox="1"/>
          <p:nvPr/>
        </p:nvSpPr>
        <p:spPr>
          <a:xfrm>
            <a:off x="214313" y="6142038"/>
            <a:ext cx="8713787" cy="369887"/>
          </a:xfrm>
          <a:prstGeom prst="rect">
            <a:avLst/>
          </a:prstGeom>
          <a:noFill/>
          <a:ln w="9525">
            <a:noFill/>
          </a:ln>
        </p:spPr>
        <p:txBody>
          <a:bodyPr>
            <a:spAutoFit/>
          </a:bodyPr>
          <a:p>
            <a:pPr algn="ctr"/>
            <a:r>
              <a:rPr lang="tr-TR" altLang="tr-TR" b="1" dirty="0">
                <a:solidFill>
                  <a:schemeClr val="bg1"/>
                </a:solidFill>
                <a:latin typeface="Calibri" panose="020F0502020204030204" pitchFamily="34" charset="0"/>
              </a:rPr>
              <a:t>Prof. Dr. A. Halim ORTA</a:t>
            </a:r>
            <a:endParaRPr lang="en-US" altLang="tr-TR" b="1" dirty="0">
              <a:solidFill>
                <a:schemeClr val="bg1"/>
              </a:solidFill>
              <a:latin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Rectangle 3"/>
          <p:cNvSpPr>
            <a:spLocks noGrp="1" noChangeArrowheads="1"/>
          </p:cNvSpPr>
          <p:nvPr>
            <p:ph idx="1" hasCustomPrompt="1"/>
          </p:nvPr>
        </p:nvSpPr>
        <p:spPr>
          <a:xfrm>
            <a:off x="323850" y="260350"/>
            <a:ext cx="8229600" cy="4608513"/>
          </a:xfrm>
        </p:spPr>
        <p:txBody>
          <a:bodyPr vert="horz" wrap="square" lIns="91440" tIns="45720" rIns="91440" bIns="45720" numCol="1" anchor="t" anchorCtr="0" compatLnSpc="1"/>
          <a:p>
            <a:pPr algn="just" defTabSz="685800" eaLnBrk="1" hangingPunct="1">
              <a:lnSpc>
                <a:spcPct val="110000"/>
              </a:lnSpc>
              <a:buSzPct val="80000"/>
              <a:buFont typeface="Wingdings" panose="05000000000000000000" pitchFamily="2" charset="2"/>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    7)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Tuzlu sulama suyu koşullarında, her ne kadar toprak suyunda erimiş tuzların neden olduğu ozmotik basınç yüksek olsa da, büyüme mevsimi boyunca sürekli yüksek toprak nemi söz konusu olduğundan, suyun toprak taneleri tarafından tutulma gücü (matri</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k</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 tansiyonu) düşük düzeyde olur. Bu iki değerin toplamı olan toprak rutubet geriliminde bitki, suyu kökleri ile alabilir. Sonuçta, yüzey ve yağmurlama sulama yöntemlerinde uygulanamayacak kadar tuzlu olan sulama suyu, damla sulama yönteminde uygulanabilir.</a:t>
            </a:r>
            <a:endParaRPr lang="en-US" altLang="tr-TR" sz="2400"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lnSpc>
                <a:spcPct val="110000"/>
              </a:lnSpc>
              <a:buSzPct val="80000"/>
            </a:pPr>
            <a:endParaRPr lang="en-US" altLang="tr-TR" sz="2400" kern="1200" dirty="0">
              <a:solidFill>
                <a:srgbClr val="262626"/>
              </a:solidFill>
              <a:latin typeface="+mn-lt"/>
              <a:ea typeface="+mn-ea"/>
              <a:cs typeface="+mn-cs"/>
            </a:endParaRPr>
          </a:p>
        </p:txBody>
      </p:sp>
      <p:pic>
        <p:nvPicPr>
          <p:cNvPr id="17411" name="Picture 2"/>
          <p:cNvPicPr>
            <a:picLocks noChangeAspect="1"/>
          </p:cNvPicPr>
          <p:nvPr/>
        </p:nvPicPr>
        <p:blipFill>
          <a:blip r:embed="rId1"/>
          <a:stretch>
            <a:fillRect/>
          </a:stretch>
        </p:blipFill>
        <p:spPr>
          <a:xfrm>
            <a:off x="2484438" y="4005263"/>
            <a:ext cx="4464050" cy="2511425"/>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Rectangle 3"/>
          <p:cNvSpPr>
            <a:spLocks noGrp="1" noChangeArrowheads="1"/>
          </p:cNvSpPr>
          <p:nvPr>
            <p:ph idx="1" hasCustomPrompt="1"/>
          </p:nvPr>
        </p:nvSpPr>
        <p:spPr>
          <a:xfrm>
            <a:off x="179388" y="622300"/>
            <a:ext cx="8424863" cy="6119813"/>
          </a:xfrm>
        </p:spPr>
        <p:txBody>
          <a:bodyPr vert="horz" wrap="square" lIns="91440" tIns="45720" rIns="91440" bIns="45720" numCol="1" anchor="t" anchorCtr="0" compatLnSpc="1"/>
          <a:p>
            <a:pPr marL="571500" indent="-571500" algn="just" defTabSz="685800" eaLnBrk="1" hangingPunct="1">
              <a:lnSpc>
                <a:spcPct val="110000"/>
              </a:lnSpc>
              <a:buSzPct val="80000"/>
              <a:buFont typeface="Arial" panose="020B0604020202020204" pitchFamily="34" charset="0"/>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	8)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Bitki sıraları arasındaki kuru alandan yararlanılarak, sulama sırasında bile, bazı tarım alet ve makinaları çalıştırılabilir ve ilaçlama, hasat, vb</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 tarımsal işlemler sürdürülebilir.</a:t>
            </a:r>
            <a:endParaRPr lang="en-US" altLang="tr-TR" sz="2400" kern="1200" dirty="0">
              <a:solidFill>
                <a:srgbClr val="262626"/>
              </a:solidFill>
              <a:latin typeface="Times New Roman" panose="02020603050405020304" pitchFamily="18" charset="0"/>
              <a:ea typeface="+mn-ea"/>
              <a:cs typeface="Times New Roman" panose="02020603050405020304" pitchFamily="18" charset="0"/>
            </a:endParaRPr>
          </a:p>
          <a:p>
            <a:pPr marL="571500" indent="-571500" algn="just" defTabSz="685800" eaLnBrk="1" hangingPunct="1">
              <a:lnSpc>
                <a:spcPct val="110000"/>
              </a:lnSpc>
              <a:buSzPct val="80000"/>
              <a:buFont typeface="Wingdings" panose="05000000000000000000" pitchFamily="2" charset="2"/>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	9)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Yağmurlama sulama yönteminde olduğu gibi, damla sulama yöntemi de, yüzey sulama yöntemlerinin uygulanamadığı, yüksek eğimli, dalgalı, hafif bünyeli ya da yüzlek topraklarda güvenle uygulanabilir.</a:t>
            </a:r>
            <a:endParaRPr lang="en-US" altLang="tr-TR" sz="2400" kern="1200" dirty="0">
              <a:solidFill>
                <a:srgbClr val="262626"/>
              </a:solidFill>
              <a:latin typeface="Times New Roman" panose="02020603050405020304" pitchFamily="18" charset="0"/>
              <a:ea typeface="+mn-ea"/>
              <a:cs typeface="Times New Roman" panose="02020603050405020304" pitchFamily="18" charset="0"/>
            </a:endParaRPr>
          </a:p>
          <a:p>
            <a:pPr marL="571500" indent="-571500" algn="just" defTabSz="685800" eaLnBrk="1" hangingPunct="1">
              <a:lnSpc>
                <a:spcPct val="110000"/>
              </a:lnSpc>
              <a:buSzPct val="80000"/>
              <a:buFont typeface="Wingdings" panose="05000000000000000000" pitchFamily="2" charset="2"/>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	10)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Yağmurlama sulama yöntemine oranla, damla sulama yönteminde, işletme basıncı daha düşük olduğu için, enerji masrafları daha az olur.</a:t>
            </a:r>
            <a:endParaRPr lang="en-US" altLang="tr-TR" sz="2400" kern="1200" dirty="0">
              <a:solidFill>
                <a:srgbClr val="262626"/>
              </a:solidFill>
              <a:latin typeface="Times New Roman" panose="02020603050405020304" pitchFamily="18" charset="0"/>
              <a:ea typeface="+mn-ea"/>
              <a:cs typeface="Times New Roman" panose="02020603050405020304" pitchFamily="18" charset="0"/>
            </a:endParaRPr>
          </a:p>
          <a:p>
            <a:pPr marL="571500" indent="-571500" algn="just" defTabSz="685800" eaLnBrk="1" hangingPunct="1">
              <a:lnSpc>
                <a:spcPct val="110000"/>
              </a:lnSpc>
              <a:buSzPct val="80000"/>
              <a:buFont typeface="Wingdings" panose="05000000000000000000" pitchFamily="2" charset="2"/>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	11)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Damla sulama yönteminde, son derece düşük kapasiteli su kaynaklarından bile</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yararlanılabilir.</a:t>
            </a:r>
            <a:endParaRPr lang="en-US" altLang="tr-TR" sz="2400" kern="1200" dirty="0">
              <a:solidFill>
                <a:srgbClr val="262626"/>
              </a:solidFill>
              <a:latin typeface="Times New Roman" panose="02020603050405020304" pitchFamily="18" charset="0"/>
              <a:ea typeface="Times New Roman" panose="02020603050405020304" pitchFamily="18" charset="0"/>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Rectangle 2"/>
          <p:cNvSpPr>
            <a:spLocks noGrp="1"/>
          </p:cNvSpPr>
          <p:nvPr>
            <p:ph type="title" hasCustomPrompt="1"/>
          </p:nvPr>
        </p:nvSpPr>
        <p:spPr>
          <a:xfrm>
            <a:off x="900113" y="331788"/>
            <a:ext cx="7407275" cy="1081087"/>
          </a:xfrm>
          <a:ln/>
        </p:spPr>
        <p:txBody>
          <a:bodyPr vert="horz" wrap="square" lIns="91440" tIns="45720" rIns="91440" bIns="45720" anchor="ctr" anchorCtr="0"/>
          <a:p>
            <a:pPr algn="ctr" eaLnBrk="1" hangingPunct="1">
              <a:lnSpc>
                <a:spcPct val="100000"/>
              </a:lnSpc>
            </a:pPr>
            <a:r>
              <a:rPr lang="tr-TR" altLang="tr-TR" sz="2400" b="1" dirty="0">
                <a:solidFill>
                  <a:srgbClr val="FF0000"/>
                </a:solidFill>
                <a:latin typeface="Times New Roman" panose="02020603050405020304" pitchFamily="18" charset="0"/>
                <a:cs typeface="Times New Roman" panose="02020603050405020304" pitchFamily="18" charset="0"/>
              </a:rPr>
              <a:t>DAMLA SULAMA YÖNTEMİNİN UYGULANMASINI KISITLAYAN ETMENLER VE ÇÖZÜM YOLLARI</a:t>
            </a:r>
            <a:r>
              <a:rPr lang="en-US" altLang="tr-TR" sz="2400" dirty="0">
                <a:solidFill>
                  <a:srgbClr val="FF0000"/>
                </a:solidFill>
                <a:latin typeface="Times New Roman" panose="02020603050405020304" pitchFamily="18" charset="0"/>
                <a:cs typeface="Times New Roman" panose="02020603050405020304" pitchFamily="18" charset="0"/>
              </a:rPr>
              <a:t> </a:t>
            </a:r>
            <a:endParaRPr lang="en-US" altLang="tr-TR" sz="2400" dirty="0">
              <a:solidFill>
                <a:srgbClr val="FF0000"/>
              </a:solidFill>
              <a:latin typeface="Times New Roman" panose="02020603050405020304" pitchFamily="18" charset="0"/>
              <a:ea typeface="Times New Roman" panose="02020603050405020304" pitchFamily="18" charset="0"/>
            </a:endParaRPr>
          </a:p>
        </p:txBody>
      </p:sp>
      <p:sp>
        <p:nvSpPr>
          <p:cNvPr id="18435" name="Rectangle 3"/>
          <p:cNvSpPr>
            <a:spLocks noGrp="1" noChangeArrowheads="1"/>
          </p:cNvSpPr>
          <p:nvPr>
            <p:ph idx="1" hasCustomPrompt="1"/>
          </p:nvPr>
        </p:nvSpPr>
        <p:spPr>
          <a:xfrm>
            <a:off x="374650" y="1470025"/>
            <a:ext cx="8229600" cy="5272088"/>
          </a:xfrm>
        </p:spPr>
        <p:txBody>
          <a:bodyPr vert="horz" wrap="square" lIns="91440" tIns="45720" rIns="91440" bIns="45720" numCol="1" anchor="t" anchorCtr="0" compatLnSpc="1"/>
          <a:p>
            <a:pPr algn="just" defTabSz="685800" eaLnBrk="1" hangingPunct="1">
              <a:buSzPct val="80000"/>
              <a:buFont typeface="Arial" panose="020B0604020202020204" pitchFamily="34" charset="0"/>
              <a:buNone/>
            </a:pPr>
            <a:r>
              <a:rPr lang="tr-TR" altLang="tr-TR" sz="2800" kern="1200" dirty="0">
                <a:solidFill>
                  <a:srgbClr val="262626"/>
                </a:solidFill>
                <a:latin typeface="Times New Roman" panose="02020603050405020304" pitchFamily="18" charset="0"/>
                <a:ea typeface="+mn-ea"/>
                <a:cs typeface="Times New Roman" panose="02020603050405020304" pitchFamily="18" charset="0"/>
              </a:rPr>
              <a:t>	</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Damla sulama yönteminin yukarıda sıralanan üstünlükleri</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nin</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 yanında, uygulanmasını kısıtlayan bazı etmenler de söz konusudur. Bu etmenler ve bazılarına ilişkin çözüm yolları aşağıda sıralanmıştır.</a:t>
            </a:r>
            <a:endParaRPr lang="en-US" altLang="tr-TR" sz="2400"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Arial" panose="020B0604020202020204" pitchFamily="34" charset="0"/>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1 )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Damlatıcıdaki su akış yolunun kesit alanı çok dar olduğu için, bu yöntemdeki en önemli sorun damlatıcıların tıkanmasıdır. Tıkanmaya, sulama suyu içerisinde bulunabilecek kum, sediment, yosun vb. cisimler ile kimyasal madde birikimi ve organik materyal oluşumu neden olmaktadır. Sorunun çözümü için, sulama suyu  sisteme verilmeden önce, kontrol biriminde bulunacak hidrosiklon (kum ayıracı), kum-çakıl filtre ve elek filtrede aşamalı olarak süzülür ve suyun içinde bulunabilecek tüm fiziksel maddelerden arındırılır. </a:t>
            </a:r>
            <a:endParaRPr lang="tr-TR" altLang="tr-TR" sz="2400" kern="1200" dirty="0">
              <a:solidFill>
                <a:srgbClr val="262626"/>
              </a:solidFill>
              <a:latin typeface="Times New Roman" panose="02020603050405020304" pitchFamily="18" charset="0"/>
              <a:ea typeface="Times New Roman" panose="02020603050405020304" pitchFamily="18" charset="0"/>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Rectangle 3"/>
          <p:cNvSpPr>
            <a:spLocks noGrp="1" noChangeArrowheads="1"/>
          </p:cNvSpPr>
          <p:nvPr>
            <p:ph idx="1" hasCustomPrompt="1"/>
          </p:nvPr>
        </p:nvSpPr>
        <p:spPr>
          <a:xfrm>
            <a:off x="323850" y="985838"/>
            <a:ext cx="8229600" cy="4530725"/>
          </a:xfrm>
        </p:spPr>
        <p:txBody>
          <a:bodyPr vert="horz" wrap="square" lIns="91440" tIns="45720" rIns="91440" bIns="45720" numCol="1" anchor="t" anchorCtr="0" compatLnSpc="1"/>
          <a:p>
            <a:pPr algn="just" defTabSz="685800" eaLnBrk="1" hangingPunct="1">
              <a:lnSpc>
                <a:spcPct val="100000"/>
              </a:lnSpc>
              <a:buSzPct val="80000"/>
            </a:pPr>
            <a:r>
              <a:rPr lang="en-US" altLang="tr-TR" sz="2400" kern="1200" dirty="0">
                <a:solidFill>
                  <a:srgbClr val="262626"/>
                </a:solidFill>
                <a:latin typeface="Times New Roman" panose="02020603050405020304" pitchFamily="18" charset="0"/>
                <a:ea typeface="+mn-ea"/>
                <a:cs typeface="Times New Roman" panose="02020603050405020304" pitchFamily="18" charset="0"/>
              </a:rPr>
              <a:t>Damlatıcılardaki kimyasal madde birikimini ve organik materyal oluşumunu önlemek için, suyun olanaklar </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ö</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lçüsünde damlatıcı içindeki akış yolundan hızlı akışını sağlayacak basınçta sistemi çalıştırmak, ayrıca sulama mevsimi boyunca birkaç kez, kontrol birimindeki gübre tankından yararlanarak, sisteme kireç çözücü seyreltik hidro-klorik ya da orto-fosforik asit vermek gerekir. Seyreltik asit uygulamasından sonra, lateral boru hatları sonundaki kör tapalar çıkarılarak, </a:t>
            </a:r>
            <a:r>
              <a:rPr lang="en-US" altLang="tr-TR" sz="2400" i="1" kern="1200" dirty="0">
                <a:solidFill>
                  <a:srgbClr val="262626"/>
                </a:solidFill>
                <a:latin typeface="Times New Roman" panose="02020603050405020304" pitchFamily="18" charset="0"/>
                <a:ea typeface="+mn-ea"/>
                <a:cs typeface="Times New Roman" panose="02020603050405020304" pitchFamily="18" charset="0"/>
              </a:rPr>
              <a:t>su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bir süre dışarı akıtılır ve sistem yıkanır.</a:t>
            </a:r>
            <a:endParaRPr lang="tr-TR" altLang="tr-TR" sz="24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buSzPct val="80000"/>
            </a:pPr>
            <a:endParaRPr lang="en-US" altLang="tr-TR" sz="2400" kern="1200" dirty="0">
              <a:solidFill>
                <a:srgbClr val="262626"/>
              </a:solidFill>
              <a:latin typeface="+mn-lt"/>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Rectangle 3"/>
          <p:cNvSpPr>
            <a:spLocks noGrp="1" noChangeArrowheads="1"/>
          </p:cNvSpPr>
          <p:nvPr>
            <p:ph idx="1" hasCustomPrompt="1"/>
          </p:nvPr>
        </p:nvSpPr>
        <p:spPr>
          <a:xfrm>
            <a:off x="250825" y="476250"/>
            <a:ext cx="8229600" cy="5976938"/>
          </a:xfrm>
        </p:spPr>
        <p:txBody>
          <a:bodyPr vert="horz" wrap="square" lIns="91440" tIns="45720" rIns="91440" bIns="45720" numCol="1" anchor="t" anchorCtr="0" compatLnSpc="1"/>
          <a:p>
            <a:pPr marL="571500" indent="-571500" algn="just" defTabSz="685800" eaLnBrk="1" hangingPunct="1">
              <a:lnSpc>
                <a:spcPct val="100000"/>
              </a:lnSpc>
              <a:buSzPct val="80000"/>
              <a:buFont typeface="Arial" panose="020B0604020202020204" pitchFamily="34" charset="0"/>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2)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Damla yönteminde uygulanan sulama suyu, iyi kaliteli de olsa, bir miktar tuz içerir. Ayrıca, toprakta da tuz vardır. Yerçekimi ve kapil</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l</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ar kuvvetlerin etkisi ile su, ıslatılan toprak hacminin çeperine doğru hareket ettiğinden, bu tuzlar su ile birlikte ıslak hacmin çeperine </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taşınır ve burada birikir. Bu yöresel tuz birikimi sorun yaratabileceğinden, kök bölgesinin altına yıkanması gerekebilir. Yıllık yağışın 300 </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m</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m'nin üzerinde olduğu yörelerde, kış yağışları, söz konusu tuzları kök bölgesinin altına yıkadığından, genellikle sorun olmaz. Ancak, yıllık yağışın</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düşük olduğu ya da tuzlu toprak ve düşük kaliteli sulama suyu koşullarında, toprakta biriken tuzla</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r</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ı yıkamak için, ek olarak, yıkama suyu vermek gerekebilir. Bu işlem çoğunlukla, işletmede bulundurulacak portatif bir yağmurlama sistemi ile sulama mevsimi dışında gerçekleştirilir. </a:t>
            </a:r>
            <a:endParaRPr lang="tr-TR" altLang="tr-TR" sz="2400" kern="1200" dirty="0">
              <a:solidFill>
                <a:srgbClr val="262626"/>
              </a:solidFill>
              <a:latin typeface="Times New Roman" panose="02020603050405020304" pitchFamily="18" charset="0"/>
              <a:ea typeface="Times New Roman" panose="02020603050405020304" pitchFamily="18" charset="0"/>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Rectangle 3"/>
          <p:cNvSpPr>
            <a:spLocks noGrp="1" noChangeArrowheads="1"/>
          </p:cNvSpPr>
          <p:nvPr>
            <p:ph idx="1" hasCustomPrompt="1"/>
          </p:nvPr>
        </p:nvSpPr>
        <p:spPr>
          <a:xfrm>
            <a:off x="230188" y="655638"/>
            <a:ext cx="8229600" cy="5797550"/>
          </a:xfrm>
        </p:spPr>
        <p:txBody>
          <a:bodyPr vert="horz" wrap="square" lIns="91440" tIns="45720" rIns="91440" bIns="45720" numCol="1" anchor="t" anchorCtr="0" compatLnSpc="1"/>
          <a:p>
            <a:pPr marL="571500" indent="-571500" algn="just" defTabSz="685800" eaLnBrk="1" hangingPunct="1">
              <a:lnSpc>
                <a:spcPct val="120000"/>
              </a:lnSpc>
              <a:buSzPct val="80000"/>
              <a:buFont typeface="Arial" panose="020B0604020202020204" pitchFamily="34" charset="0"/>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3)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Damla sulamada ilk tesis masrafları oldukça yüksektir. Bunun yanında, işletme basıncını sağlamak için pompa biriminin gerektiği koşullarda, sulama mevsimi boyunca sürekli enerji masrafları söz konusudur. Bu nedenle, tekniğine uygun olması koşuluyla, damla sulama sistemlerinin olanaklar ölçüsünde düşük maliyeti gerektirecek biçimde planlanması ve işletilmesi gerekir. Özellikle, sistemin planlanması, sistem unsurlarının boyutlandırılması ve işletme ilkelerinin ortaya konması işlemlerini, konuyu çok iyi bilen uzmanların yapması son derece önemlidir.</a:t>
            </a:r>
            <a:endParaRPr lang="en-US" altLang="tr-TR" sz="2400" kern="1200" dirty="0">
              <a:solidFill>
                <a:srgbClr val="262626"/>
              </a:solidFill>
              <a:latin typeface="Times New Roman" panose="02020603050405020304" pitchFamily="18" charset="0"/>
              <a:ea typeface="Times New Roman" panose="02020603050405020304" pitchFamily="18" charset="0"/>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Rectangle 2"/>
          <p:cNvSpPr>
            <a:spLocks noGrp="1"/>
          </p:cNvSpPr>
          <p:nvPr>
            <p:ph type="title" hasCustomPrompt="1"/>
          </p:nvPr>
        </p:nvSpPr>
        <p:spPr>
          <a:xfrm>
            <a:off x="868363" y="333375"/>
            <a:ext cx="7407275" cy="1355725"/>
          </a:xfrm>
          <a:ln/>
        </p:spPr>
        <p:txBody>
          <a:bodyPr vert="horz" wrap="square" lIns="91440" tIns="45720" rIns="91440" bIns="45720" anchor="ctr" anchorCtr="0"/>
          <a:p>
            <a:pPr algn="ctr" eaLnBrk="1" hangingPunct="1">
              <a:lnSpc>
                <a:spcPct val="100000"/>
              </a:lnSpc>
            </a:pPr>
            <a:r>
              <a:rPr lang="en-US" altLang="tr-TR" sz="2400" b="1" dirty="0">
                <a:solidFill>
                  <a:srgbClr val="FF0000"/>
                </a:solidFill>
                <a:latin typeface="Times New Roman" panose="02020603050405020304" pitchFamily="18" charset="0"/>
                <a:cs typeface="Times New Roman" panose="02020603050405020304" pitchFamily="18" charset="0"/>
              </a:rPr>
              <a:t> DAMLA SULAMA YÖNTEMİNİN UYGULANACAĞI KOŞULLAR</a:t>
            </a:r>
            <a:br>
              <a:rPr lang="en-US" altLang="tr-TR" sz="2400" dirty="0">
                <a:solidFill>
                  <a:srgbClr val="FF0000"/>
                </a:solidFill>
              </a:rPr>
            </a:br>
            <a:endParaRPr lang="en-US" altLang="tr-TR" sz="2400" dirty="0">
              <a:solidFill>
                <a:srgbClr val="FF0000"/>
              </a:solidFill>
            </a:endParaRPr>
          </a:p>
        </p:txBody>
      </p:sp>
      <p:sp>
        <p:nvSpPr>
          <p:cNvPr id="22531" name="Rectangle 3"/>
          <p:cNvSpPr>
            <a:spLocks noGrp="1" noChangeArrowheads="1"/>
          </p:cNvSpPr>
          <p:nvPr>
            <p:ph idx="1" hasCustomPrompt="1"/>
          </p:nvPr>
        </p:nvSpPr>
        <p:spPr>
          <a:xfrm>
            <a:off x="374650" y="1268413"/>
            <a:ext cx="8229600" cy="5256213"/>
          </a:xfrm>
        </p:spPr>
        <p:txBody>
          <a:bodyPr vert="horz" wrap="square" lIns="91440" tIns="45720" rIns="91440" bIns="45720" numCol="1" anchor="t" anchorCtr="0" compatLnSpc="1"/>
          <a:p>
            <a:pPr algn="just" defTabSz="685800" eaLnBrk="1" hangingPunct="1">
              <a:buSzPct val="80000"/>
            </a:pPr>
            <a:r>
              <a:rPr lang="en-US" altLang="tr-TR" sz="2400" b="1" kern="1200" dirty="0">
                <a:solidFill>
                  <a:srgbClr val="FF0000"/>
                </a:solidFill>
                <a:latin typeface="Times New Roman" panose="02020603050405020304" pitchFamily="18" charset="0"/>
                <a:ea typeface="+mn-ea"/>
                <a:cs typeface="Times New Roman" panose="02020603050405020304" pitchFamily="18" charset="0"/>
              </a:rPr>
              <a:t>Toprak Özellikleri</a:t>
            </a:r>
            <a:r>
              <a:rPr lang="en-US" altLang="tr-TR" sz="2400" kern="1200" dirty="0">
                <a:solidFill>
                  <a:srgbClr val="FF0000"/>
                </a:solidFill>
                <a:latin typeface="Times New Roman" panose="02020603050405020304" pitchFamily="18" charset="0"/>
                <a:ea typeface="+mn-ea"/>
                <a:cs typeface="Times New Roman" panose="02020603050405020304" pitchFamily="18" charset="0"/>
              </a:rPr>
              <a:t>:</a:t>
            </a:r>
            <a:r>
              <a:rPr lang="en-US" altLang="tr-TR" sz="2400" kern="1200" dirty="0">
                <a:solidFill>
                  <a:srgbClr val="000099"/>
                </a:solidFill>
                <a:latin typeface="Times New Roman" panose="02020603050405020304" pitchFamily="18" charset="0"/>
                <a:ea typeface="+mn-ea"/>
                <a:cs typeface="Times New Roman" panose="02020603050405020304" pitchFamily="18" charset="0"/>
              </a:rPr>
              <a:t> </a:t>
            </a:r>
            <a:endParaRPr lang="tr-TR" altLang="tr-TR" sz="2400" kern="1200" dirty="0">
              <a:solidFill>
                <a:srgbClr val="000099"/>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Arial" panose="020B0604020202020204" pitchFamily="34" charset="0"/>
              <a:buNone/>
            </a:pPr>
            <a:r>
              <a:rPr lang="tr-TR" altLang="tr-TR" sz="2400" kern="1200" dirty="0">
                <a:solidFill>
                  <a:srgbClr val="000099"/>
                </a:solidFill>
                <a:latin typeface="Times New Roman" panose="02020603050405020304" pitchFamily="18" charset="0"/>
                <a:ea typeface="+mn-ea"/>
                <a:cs typeface="Times New Roman" panose="02020603050405020304" pitchFamily="18" charset="0"/>
              </a:rPr>
              <a:t>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Damla sulama yöntemi, kumlu topraklardan, killi topraklara kadar, her türlü toprak bünye sınıfında, taban suyu ya da geçirimsiz katmanın yakında olduğu yüzlek topraklarda, tuzlu topraklarda</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uygu</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l</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anabi</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l</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ir.</a:t>
            </a:r>
            <a:endParaRPr lang="en-US" altLang="tr-TR" sz="2400"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buSzPct val="80000"/>
            </a:pPr>
            <a:r>
              <a:rPr lang="en-US" altLang="tr-TR" sz="2400" b="1" kern="1200" dirty="0">
                <a:solidFill>
                  <a:srgbClr val="FF0000"/>
                </a:solidFill>
                <a:latin typeface="Times New Roman" panose="02020603050405020304" pitchFamily="18" charset="0"/>
                <a:ea typeface="+mn-ea"/>
                <a:cs typeface="Times New Roman" panose="02020603050405020304" pitchFamily="18" charset="0"/>
              </a:rPr>
              <a:t>Top</a:t>
            </a:r>
            <a:r>
              <a:rPr lang="tr-TR" altLang="tr-TR" sz="2400" b="1" kern="1200" dirty="0">
                <a:solidFill>
                  <a:srgbClr val="FF0000"/>
                </a:solidFill>
                <a:latin typeface="Times New Roman" panose="02020603050405020304" pitchFamily="18" charset="0"/>
                <a:ea typeface="+mn-ea"/>
                <a:cs typeface="Times New Roman" panose="02020603050405020304" pitchFamily="18" charset="0"/>
              </a:rPr>
              <a:t>ografya</a:t>
            </a:r>
            <a:r>
              <a:rPr lang="en-US" altLang="tr-TR" sz="2400" b="1" kern="1200" dirty="0">
                <a:solidFill>
                  <a:srgbClr val="FF0000"/>
                </a:solidFill>
                <a:latin typeface="Times New Roman" panose="02020603050405020304" pitchFamily="18" charset="0"/>
                <a:ea typeface="+mn-ea"/>
                <a:cs typeface="Times New Roman" panose="02020603050405020304" pitchFamily="18" charset="0"/>
              </a:rPr>
              <a:t> Özellikleri</a:t>
            </a:r>
            <a:r>
              <a:rPr lang="en-US" altLang="tr-TR" sz="2400" kern="1200" dirty="0">
                <a:solidFill>
                  <a:srgbClr val="FF0000"/>
                </a:solidFill>
                <a:latin typeface="Times New Roman" panose="02020603050405020304" pitchFamily="18" charset="0"/>
                <a:ea typeface="+mn-ea"/>
                <a:cs typeface="Times New Roman" panose="02020603050405020304" pitchFamily="18" charset="0"/>
              </a:rPr>
              <a:t>:</a:t>
            </a:r>
            <a:r>
              <a:rPr lang="en-US" altLang="tr-TR" sz="2400" kern="1200" dirty="0">
                <a:solidFill>
                  <a:srgbClr val="000099"/>
                </a:solidFill>
                <a:latin typeface="Times New Roman" panose="02020603050405020304" pitchFamily="18" charset="0"/>
                <a:ea typeface="+mn-ea"/>
                <a:cs typeface="Times New Roman" panose="02020603050405020304" pitchFamily="18" charset="0"/>
              </a:rPr>
              <a:t> </a:t>
            </a:r>
            <a:endParaRPr lang="tr-TR" altLang="tr-TR" sz="2400" kern="1200" dirty="0">
              <a:solidFill>
                <a:srgbClr val="000099"/>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Wingdings" panose="05000000000000000000" pitchFamily="2" charset="2"/>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   Y</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üksek eğim</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koşullarında</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 ve dalgalı topografyada uygulanabilir. Ancak, sulanacak arazinin topograf</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i</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k koşullarına uygun sistem tertibinin yapılması gerekir.</a:t>
            </a:r>
            <a:endParaRPr lang="en-US" altLang="tr-TR" sz="2400" kern="1200" dirty="0">
              <a:solidFill>
                <a:srgbClr val="262626"/>
              </a:solidFill>
              <a:latin typeface="Times New Roman" panose="02020603050405020304" pitchFamily="18" charset="0"/>
              <a:ea typeface="Times New Roman" panose="02020603050405020304" pitchFamily="18" charset="0"/>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Rectangle 3"/>
          <p:cNvSpPr>
            <a:spLocks noGrp="1" noChangeArrowheads="1"/>
          </p:cNvSpPr>
          <p:nvPr>
            <p:ph idx="1" hasCustomPrompt="1"/>
          </p:nvPr>
        </p:nvSpPr>
        <p:spPr>
          <a:xfrm>
            <a:off x="395288" y="333375"/>
            <a:ext cx="8229600" cy="5797550"/>
          </a:xfrm>
        </p:spPr>
        <p:txBody>
          <a:bodyPr vert="horz" wrap="square" lIns="91440" tIns="45720" rIns="91440" bIns="45720" numCol="1" anchor="t" anchorCtr="0" compatLnSpc="1"/>
          <a:p>
            <a:pPr algn="just" defTabSz="685800" eaLnBrk="1" hangingPunct="1">
              <a:lnSpc>
                <a:spcPct val="110000"/>
              </a:lnSpc>
              <a:buSzPct val="80000"/>
            </a:pPr>
            <a:r>
              <a:rPr lang="en-US" altLang="tr-TR" sz="2400" b="1" kern="1200" dirty="0">
                <a:solidFill>
                  <a:srgbClr val="FF0000"/>
                </a:solidFill>
                <a:latin typeface="Times New Roman" panose="02020603050405020304" pitchFamily="18" charset="0"/>
                <a:ea typeface="+mn-ea"/>
                <a:cs typeface="Times New Roman" panose="02020603050405020304" pitchFamily="18" charset="0"/>
              </a:rPr>
              <a:t>Bitki özellikleri </a:t>
            </a:r>
            <a:r>
              <a:rPr lang="en-US" altLang="tr-TR" sz="2400" kern="1200" dirty="0">
                <a:solidFill>
                  <a:srgbClr val="FF0000"/>
                </a:solidFill>
                <a:latin typeface="Times New Roman" panose="02020603050405020304" pitchFamily="18" charset="0"/>
                <a:ea typeface="+mn-ea"/>
                <a:cs typeface="Times New Roman" panose="02020603050405020304" pitchFamily="18" charset="0"/>
              </a:rPr>
              <a:t>:</a:t>
            </a:r>
            <a:r>
              <a:rPr lang="en-US" altLang="tr-TR" sz="2400" kern="1200" dirty="0">
                <a:latin typeface="Times New Roman" panose="02020603050405020304" pitchFamily="18" charset="0"/>
                <a:ea typeface="+mn-ea"/>
                <a:cs typeface="Times New Roman" panose="02020603050405020304" pitchFamily="18" charset="0"/>
              </a:rPr>
              <a:t> </a:t>
            </a:r>
            <a:endParaRPr lang="tr-TR" altLang="tr-TR" sz="2400" kern="1200" dirty="0">
              <a:latin typeface="Times New Roman" panose="02020603050405020304" pitchFamily="18" charset="0"/>
              <a:ea typeface="+mn-ea"/>
              <a:cs typeface="Times New Roman" panose="02020603050405020304" pitchFamily="18" charset="0"/>
            </a:endParaRPr>
          </a:p>
          <a:p>
            <a:pPr algn="just" defTabSz="685800" eaLnBrk="1" hangingPunct="1">
              <a:lnSpc>
                <a:spcPct val="110000"/>
              </a:lnSpc>
              <a:buSzPct val="80000"/>
              <a:buFont typeface="Arial" panose="020B0604020202020204" pitchFamily="34" charset="0"/>
              <a:buNone/>
            </a:pPr>
            <a:r>
              <a:rPr lang="tr-TR" altLang="tr-TR" sz="2400" kern="1200" dirty="0">
                <a:solidFill>
                  <a:srgbClr val="000099"/>
                </a:solidFill>
                <a:latin typeface="Times New Roman" panose="02020603050405020304" pitchFamily="18" charset="0"/>
                <a:ea typeface="+mn-ea"/>
                <a:cs typeface="Times New Roman" panose="02020603050405020304" pitchFamily="18" charset="0"/>
              </a:rPr>
              <a:t>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Damla sulama yöntemi genel olarak, hububat ile çayır ve mera bitkileri dışında, tüm tarla ve bahçe bitkilerinin</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sulanmasında kullanılabilir. Ancak, yüksek sistem maliyeti nedeniyle, bazı tarla bitkilerinin damla yöntemiyle sulanması ekonomik olmayabilir. </a:t>
            </a:r>
            <a:endParaRPr lang="tr-TR" altLang="tr-TR" sz="2400"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lnSpc>
                <a:spcPct val="110000"/>
              </a:lnSpc>
              <a:buSzPct val="80000"/>
              <a:buFont typeface="Arial" panose="020B0604020202020204" pitchFamily="34" charset="0"/>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Yöntem özellikle, topraktaki nem eksikliğine duyarlı olan ve pazar değeri yüksek ürün elde edilen sebzeler, bağ, meyve ağaçları, örtü altında yetiştirilen bitkiler ve süs bitkileri için çok uygundur. Su kaynağının kısıtlı olduğu koşullarda, yüzey ya da yağmurlama yöntemlerine oranla, daha geniş alan sulanab</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ild</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iğinden, pamuk, mısır, patates gibi tarla bitkilerinin sulanmasında, damla yöntemi uygulanabilir.</a:t>
            </a:r>
            <a:endParaRPr lang="en-US" altLang="tr-TR" sz="2400"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lnSpc>
                <a:spcPct val="110000"/>
              </a:lnSpc>
              <a:buSzPct val="80000"/>
            </a:pPr>
            <a:endParaRPr lang="en-US" altLang="tr-TR" sz="2400" kern="1200" dirty="0">
              <a:solidFill>
                <a:srgbClr val="000099"/>
              </a:solidFill>
              <a:latin typeface="Comic Sans MS" panose="030F0702030302020204" pitchFamily="66" charset="0"/>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Rectangle 3"/>
          <p:cNvSpPr>
            <a:spLocks noGrp="1" noChangeArrowheads="1"/>
          </p:cNvSpPr>
          <p:nvPr>
            <p:ph idx="1" hasCustomPrompt="1"/>
          </p:nvPr>
        </p:nvSpPr>
        <p:spPr>
          <a:xfrm>
            <a:off x="250825" y="765175"/>
            <a:ext cx="8229600" cy="5510213"/>
          </a:xfrm>
        </p:spPr>
        <p:txBody>
          <a:bodyPr vert="horz" wrap="square" lIns="91440" tIns="45720" rIns="91440" bIns="45720" numCol="1" anchor="t" anchorCtr="0" compatLnSpc="1"/>
          <a:p>
            <a:pPr algn="just" defTabSz="685800" eaLnBrk="1" hangingPunct="1">
              <a:lnSpc>
                <a:spcPct val="110000"/>
              </a:lnSpc>
              <a:buSzPct val="80000"/>
            </a:pPr>
            <a:r>
              <a:rPr lang="en-US" altLang="tr-TR" sz="2800" b="1" kern="1200" dirty="0">
                <a:solidFill>
                  <a:srgbClr val="FF0000"/>
                </a:solidFill>
                <a:latin typeface="Times New Roman" panose="02020603050405020304" pitchFamily="18" charset="0"/>
                <a:ea typeface="+mn-ea"/>
                <a:cs typeface="Times New Roman" panose="02020603050405020304" pitchFamily="18" charset="0"/>
              </a:rPr>
              <a:t>Su kaynağı özellikleri </a:t>
            </a:r>
            <a:r>
              <a:rPr lang="en-US" altLang="tr-TR" sz="2800" kern="1200" dirty="0">
                <a:solidFill>
                  <a:srgbClr val="FF0000"/>
                </a:solidFill>
                <a:latin typeface="Times New Roman" panose="02020603050405020304" pitchFamily="18" charset="0"/>
                <a:ea typeface="+mn-ea"/>
                <a:cs typeface="Times New Roman" panose="02020603050405020304" pitchFamily="18" charset="0"/>
              </a:rPr>
              <a:t>:</a:t>
            </a:r>
            <a:r>
              <a:rPr lang="en-US" altLang="tr-TR" sz="2800" kern="1200" dirty="0">
                <a:solidFill>
                  <a:srgbClr val="000099"/>
                </a:solidFill>
                <a:latin typeface="Times New Roman" panose="02020603050405020304" pitchFamily="18" charset="0"/>
                <a:ea typeface="+mn-ea"/>
                <a:cs typeface="Times New Roman" panose="02020603050405020304" pitchFamily="18" charset="0"/>
              </a:rPr>
              <a:t> </a:t>
            </a:r>
            <a:endParaRPr lang="tr-TR" altLang="tr-TR" sz="2800" kern="1200" dirty="0">
              <a:solidFill>
                <a:srgbClr val="000099"/>
              </a:solidFill>
              <a:latin typeface="Times New Roman" panose="02020603050405020304" pitchFamily="18" charset="0"/>
              <a:ea typeface="+mn-ea"/>
              <a:cs typeface="Times New Roman" panose="02020603050405020304" pitchFamily="18" charset="0"/>
            </a:endParaRPr>
          </a:p>
          <a:p>
            <a:pPr marL="457200" lvl="1" indent="0" algn="just" eaLnBrk="1" hangingPunct="1">
              <a:lnSpc>
                <a:spcPct val="110000"/>
              </a:lnSpc>
              <a:buNone/>
            </a:pPr>
            <a:r>
              <a:rPr lang="tr-TR" altLang="tr-TR" sz="2400" dirty="0">
                <a:solidFill>
                  <a:srgbClr val="000099"/>
                </a:solidFill>
                <a:latin typeface="Times New Roman" panose="02020603050405020304" pitchFamily="18" charset="0"/>
                <a:cs typeface="Times New Roman" panose="02020603050405020304" pitchFamily="18" charset="0"/>
              </a:rPr>
              <a:t>	</a:t>
            </a:r>
            <a:r>
              <a:rPr lang="en-US" altLang="tr-TR" sz="2400" dirty="0">
                <a:solidFill>
                  <a:srgbClr val="262626"/>
                </a:solidFill>
                <a:latin typeface="Times New Roman" panose="02020603050405020304" pitchFamily="18" charset="0"/>
                <a:cs typeface="Times New Roman" panose="02020603050405020304" pitchFamily="18" charset="0"/>
              </a:rPr>
              <a:t>Damla sulama yönteminde, her türlü yer üstü ve yer altı su kaynaklarından, çok düşük kapasitede olsalar bile yararlanılabilir. Önceki bölümlerde açıklandığı gibi, yüksek oranda tuz içeren düşük kaliteli sulama suyu, damla yönteminde kullanılabilir. Yalnız, yer üstü su kaynaklarından yararlanıldığında, suyun fazla miktarda sediment ve yüzücü cisim içermemesi ya da sediment havuzlarda çökeltildikten, yüzücü cisimler süzgeçlerle</a:t>
            </a:r>
            <a:r>
              <a:rPr lang="tr-TR" altLang="tr-TR" sz="2400" dirty="0">
                <a:solidFill>
                  <a:srgbClr val="262626"/>
                </a:solidFill>
                <a:latin typeface="Times New Roman" panose="02020603050405020304" pitchFamily="18" charset="0"/>
                <a:cs typeface="Times New Roman" panose="02020603050405020304" pitchFamily="18" charset="0"/>
              </a:rPr>
              <a:t> </a:t>
            </a:r>
            <a:r>
              <a:rPr lang="en-US" altLang="tr-TR" sz="2400" dirty="0">
                <a:solidFill>
                  <a:srgbClr val="262626"/>
                </a:solidFill>
                <a:latin typeface="Times New Roman" panose="02020603050405020304" pitchFamily="18" charset="0"/>
                <a:cs typeface="Times New Roman" panose="02020603050405020304" pitchFamily="18" charset="0"/>
              </a:rPr>
              <a:t>tutulduktan sonra kullanılması gerekmektedir.</a:t>
            </a:r>
            <a:endParaRPr lang="en-US" altLang="tr-TR" sz="2400" dirty="0">
              <a:solidFill>
                <a:srgbClr val="262626"/>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Rectangle 3"/>
          <p:cNvSpPr>
            <a:spLocks noGrp="1" noChangeArrowheads="1"/>
          </p:cNvSpPr>
          <p:nvPr>
            <p:ph idx="1" hasCustomPrompt="1"/>
          </p:nvPr>
        </p:nvSpPr>
        <p:spPr>
          <a:xfrm>
            <a:off x="468313" y="908050"/>
            <a:ext cx="8229600" cy="5510213"/>
          </a:xfrm>
        </p:spPr>
        <p:txBody>
          <a:bodyPr vert="horz" wrap="square" lIns="91440" tIns="45720" rIns="91440" bIns="45720" numCol="1" anchor="t" anchorCtr="0" compatLnSpc="1"/>
          <a:p>
            <a:pPr algn="ctr" defTabSz="685800" eaLnBrk="1" hangingPunct="1">
              <a:buSzPct val="80000"/>
              <a:buFont typeface="Arial" panose="020B0604020202020204" pitchFamily="34" charset="0"/>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Damla sulama sistemleri basınçlı olup, suyun kaynaktan alınması, süzülmesi, suya bitki besin elementlerinin karıştırılması, sulanacak alana iletilmesi, alan içerisinde dağıtılması ve bitki kök bölgesine kontrollü olarak verilmesi için gerekli yapı, makina, boru, alet ve araçlardan oluşur. Genellikle, sabit sistem biçimindedir. Sistem unsurları, sulama mevsimi boyunca aynı konumda kalırlar. Ancak, sulama mevsimi sonunda, bazı unsurlar araziden kaldırılır.</a:t>
            </a:r>
            <a:endParaRPr lang="tr-TR" altLang="tr-TR" sz="2400"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buSzPct val="80000"/>
            </a:pPr>
            <a:endParaRPr lang="tr-TR" altLang="tr-TR" sz="2400" kern="1200" dirty="0">
              <a:solidFill>
                <a:srgbClr val="262626"/>
              </a:solidFill>
              <a:latin typeface="Times New Roman" panose="02020603050405020304" pitchFamily="18" charset="0"/>
              <a:ea typeface="+mn-ea"/>
              <a:cs typeface="Times New Roman" panose="02020603050405020304" pitchFamily="18" charset="0"/>
            </a:endParaRPr>
          </a:p>
          <a:p>
            <a:pPr algn="ctr" defTabSz="685800" eaLnBrk="1" hangingPunct="1">
              <a:buSzPct val="80000"/>
              <a:buFont typeface="Arial" panose="020B0604020202020204" pitchFamily="34" charset="0"/>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	Tipik bir damla sulama sistemini oluşturan temel unsurlar, bitkiden su kaynağına doğru, sırasıyla, damlatıcılar, lateral boru hatları, manifold boru hatları, ana boru hattı, kontrol birimi ve pompa birimidir</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 </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a:t>
            </a:r>
            <a:endParaRPr lang="en-US" altLang="tr-TR" sz="2400" kern="1200" dirty="0">
              <a:solidFill>
                <a:srgbClr val="262626"/>
              </a:solidFill>
              <a:latin typeface="Times New Roman" panose="02020603050405020304" pitchFamily="18" charset="0"/>
              <a:ea typeface="Times New Roman" panose="02020603050405020304" pitchFamily="18" charset="0"/>
              <a:cs typeface="+mn-cs"/>
            </a:endParaRPr>
          </a:p>
        </p:txBody>
      </p:sp>
      <p:sp>
        <p:nvSpPr>
          <p:cNvPr id="26627" name="2 Metin kutusu"/>
          <p:cNvSpPr txBox="1"/>
          <p:nvPr/>
        </p:nvSpPr>
        <p:spPr>
          <a:xfrm>
            <a:off x="1835150" y="260350"/>
            <a:ext cx="6192838" cy="461963"/>
          </a:xfrm>
          <a:prstGeom prst="rect">
            <a:avLst/>
          </a:prstGeom>
          <a:noFill/>
          <a:ln w="9525">
            <a:noFill/>
          </a:ln>
        </p:spPr>
        <p:txBody>
          <a:bodyPr>
            <a:spAutoFit/>
          </a:bodyPr>
          <a:p>
            <a:pPr eaLnBrk="1" hangingPunct="1"/>
            <a:r>
              <a:rPr lang="tr-TR" altLang="tr-TR" sz="2400" b="1" dirty="0">
                <a:solidFill>
                  <a:srgbClr val="FF0000"/>
                </a:solidFill>
                <a:latin typeface="Times New Roman" panose="02020603050405020304" pitchFamily="18" charset="0"/>
                <a:cs typeface="Times New Roman" panose="02020603050405020304" pitchFamily="18" charset="0"/>
              </a:rPr>
              <a:t>DAM</a:t>
            </a:r>
            <a:r>
              <a:rPr lang="en-US" altLang="tr-TR" sz="2400" b="1" dirty="0">
                <a:solidFill>
                  <a:srgbClr val="FF0000"/>
                </a:solidFill>
                <a:latin typeface="Times New Roman" panose="02020603050405020304" pitchFamily="18" charset="0"/>
                <a:cs typeface="Times New Roman" panose="02020603050405020304" pitchFamily="18" charset="0"/>
              </a:rPr>
              <a:t>L</a:t>
            </a:r>
            <a:r>
              <a:rPr lang="tr-TR" altLang="tr-TR" sz="2400" b="1" dirty="0">
                <a:solidFill>
                  <a:srgbClr val="FF0000"/>
                </a:solidFill>
                <a:latin typeface="Times New Roman" panose="02020603050405020304" pitchFamily="18" charset="0"/>
                <a:cs typeface="Times New Roman" panose="02020603050405020304" pitchFamily="18" charset="0"/>
              </a:rPr>
              <a:t>A SU</a:t>
            </a:r>
            <a:r>
              <a:rPr lang="en-US" altLang="tr-TR" sz="2400" b="1" dirty="0">
                <a:solidFill>
                  <a:srgbClr val="FF0000"/>
                </a:solidFill>
                <a:latin typeface="Times New Roman" panose="02020603050405020304" pitchFamily="18" charset="0"/>
                <a:cs typeface="Times New Roman" panose="02020603050405020304" pitchFamily="18" charset="0"/>
              </a:rPr>
              <a:t>L</a:t>
            </a:r>
            <a:r>
              <a:rPr lang="tr-TR" altLang="tr-TR" sz="2400" b="1" dirty="0">
                <a:solidFill>
                  <a:srgbClr val="FF0000"/>
                </a:solidFill>
                <a:latin typeface="Times New Roman" panose="02020603050405020304" pitchFamily="18" charset="0"/>
                <a:cs typeface="Times New Roman" panose="02020603050405020304" pitchFamily="18" charset="0"/>
              </a:rPr>
              <a:t>AMA SİSTEM UNSUR</a:t>
            </a:r>
            <a:r>
              <a:rPr lang="en-US" altLang="tr-TR" sz="2400" b="1" dirty="0">
                <a:solidFill>
                  <a:srgbClr val="FF0000"/>
                </a:solidFill>
                <a:latin typeface="Times New Roman" panose="02020603050405020304" pitchFamily="18" charset="0"/>
                <a:cs typeface="Times New Roman" panose="02020603050405020304" pitchFamily="18" charset="0"/>
              </a:rPr>
              <a:t>L</a:t>
            </a:r>
            <a:r>
              <a:rPr lang="tr-TR" altLang="tr-TR" sz="2400" b="1" dirty="0">
                <a:solidFill>
                  <a:srgbClr val="FF0000"/>
                </a:solidFill>
                <a:latin typeface="Times New Roman" panose="02020603050405020304" pitchFamily="18" charset="0"/>
                <a:cs typeface="Times New Roman" panose="02020603050405020304" pitchFamily="18" charset="0"/>
              </a:rPr>
              <a:t>AR</a:t>
            </a:r>
            <a:r>
              <a:rPr lang="en-US" altLang="tr-TR" sz="2400" b="1" dirty="0">
                <a:solidFill>
                  <a:srgbClr val="FF0000"/>
                </a:solidFill>
                <a:latin typeface="Times New Roman" panose="02020603050405020304" pitchFamily="18" charset="0"/>
                <a:cs typeface="Times New Roman" panose="02020603050405020304" pitchFamily="18" charset="0"/>
              </a:rPr>
              <a:t>I</a:t>
            </a:r>
            <a:endParaRPr lang="tr-TR" altLang="tr-TR" sz="24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Rectangle 2"/>
          <p:cNvSpPr>
            <a:spLocks noGrp="1"/>
          </p:cNvSpPr>
          <p:nvPr>
            <p:ph type="title" hasCustomPrompt="1"/>
          </p:nvPr>
        </p:nvSpPr>
        <p:spPr>
          <a:xfrm>
            <a:off x="395288" y="142875"/>
            <a:ext cx="8229600" cy="765175"/>
          </a:xfrm>
          <a:ln/>
        </p:spPr>
        <p:txBody>
          <a:bodyPr vert="horz" wrap="square" lIns="91440" tIns="45720" rIns="91440" bIns="45720" anchor="ctr" anchorCtr="0"/>
          <a:p>
            <a:pPr algn="ctr" eaLnBrk="1" hangingPunct="1"/>
            <a:r>
              <a:rPr lang="en-US" altLang="tr-TR" sz="3200" b="1" dirty="0">
                <a:solidFill>
                  <a:srgbClr val="FF0000"/>
                </a:solidFill>
                <a:latin typeface="Bahnschrift SemiLight SemiConde" pitchFamily="34" charset="0"/>
              </a:rPr>
              <a:t>D</a:t>
            </a:r>
            <a:r>
              <a:rPr lang="tr-TR" altLang="tr-TR" sz="3200" b="1" dirty="0">
                <a:solidFill>
                  <a:srgbClr val="FF0000"/>
                </a:solidFill>
                <a:latin typeface="Bahnschrift SemiLight SemiConde" pitchFamily="34" charset="0"/>
              </a:rPr>
              <a:t>amla</a:t>
            </a:r>
            <a:r>
              <a:rPr lang="en-US" altLang="tr-TR" sz="3200" b="1" dirty="0">
                <a:solidFill>
                  <a:srgbClr val="FF0000"/>
                </a:solidFill>
                <a:latin typeface="Bahnschrift SemiLight SemiConde" pitchFamily="34" charset="0"/>
              </a:rPr>
              <a:t> S</a:t>
            </a:r>
            <a:r>
              <a:rPr lang="tr-TR" altLang="tr-TR" sz="3200" b="1" dirty="0">
                <a:solidFill>
                  <a:srgbClr val="FF0000"/>
                </a:solidFill>
                <a:latin typeface="Bahnschrift SemiLight SemiConde" pitchFamily="34" charset="0"/>
              </a:rPr>
              <a:t>ulama </a:t>
            </a:r>
            <a:r>
              <a:rPr lang="en-US" altLang="tr-TR" sz="3200" b="1" dirty="0">
                <a:solidFill>
                  <a:srgbClr val="FF0000"/>
                </a:solidFill>
                <a:latin typeface="Bahnschrift SemiLight SemiConde" pitchFamily="34" charset="0"/>
              </a:rPr>
              <a:t>Y</a:t>
            </a:r>
            <a:r>
              <a:rPr lang="tr-TR" altLang="tr-TR" sz="3200" b="1" dirty="0">
                <a:solidFill>
                  <a:srgbClr val="FF0000"/>
                </a:solidFill>
                <a:latin typeface="Bahnschrift SemiLight SemiConde" pitchFamily="34" charset="0"/>
              </a:rPr>
              <a:t>öntemi</a:t>
            </a:r>
            <a:endParaRPr lang="en-US" altLang="tr-TR" sz="3200" b="1" dirty="0">
              <a:solidFill>
                <a:srgbClr val="FF0000"/>
              </a:solidFill>
              <a:latin typeface="Bahnschrift SemiLight SemiConde" pitchFamily="34" charset="0"/>
            </a:endParaRPr>
          </a:p>
        </p:txBody>
      </p:sp>
      <p:sp>
        <p:nvSpPr>
          <p:cNvPr id="8195" name="Rectangle 3"/>
          <p:cNvSpPr>
            <a:spLocks noGrp="1" noChangeArrowheads="1"/>
          </p:cNvSpPr>
          <p:nvPr>
            <p:ph idx="1" hasCustomPrompt="1"/>
          </p:nvPr>
        </p:nvSpPr>
        <p:spPr>
          <a:xfrm>
            <a:off x="0" y="714375"/>
            <a:ext cx="8964613" cy="5510213"/>
          </a:xfrm>
        </p:spPr>
        <p:txBody>
          <a:bodyPr vert="horz" wrap="square" lIns="91440" tIns="45720" rIns="91440" bIns="45720" numCol="1" anchor="t" anchorCtr="0" compatLnSpc="1"/>
          <a:p>
            <a:pPr algn="just" defTabSz="685800" eaLnBrk="1" hangingPunct="1">
              <a:buSzPct val="80000"/>
              <a:buFont typeface="Wingdings" panose="05000000000000000000" pitchFamily="2" charset="2"/>
              <a:buNone/>
            </a:pPr>
            <a:r>
              <a:rPr lang="tr-TR" altLang="tr-TR" kern="1200" dirty="0">
                <a:solidFill>
                  <a:srgbClr val="262626"/>
                </a:solidFill>
                <a:latin typeface="Cambria" panose="02040503050406030204" pitchFamily="18" charset="0"/>
                <a:ea typeface="+mn-ea"/>
                <a:cs typeface="Cambria" panose="02040503050406030204" pitchFamily="18" charset="0"/>
              </a:rPr>
              <a:t>		</a:t>
            </a:r>
            <a:r>
              <a:rPr lang="en-US" altLang="tr-TR" kern="1200" dirty="0">
                <a:solidFill>
                  <a:srgbClr val="262626"/>
                </a:solidFill>
                <a:latin typeface="Cambria" panose="02040503050406030204" pitchFamily="18" charset="0"/>
                <a:ea typeface="+mn-ea"/>
                <a:cs typeface="Cambria" panose="02040503050406030204" pitchFamily="18" charset="0"/>
              </a:rPr>
              <a:t>Damla sulama yönteminde temel ilke, sık aralıkla ve her defasında az miktarda sulama suyu uygulamaktır. Yüksek toprak nemi düzeyinde sulamaya başlanır. Böylece, yetiştirilen bitkide, topraktaki nem eksikliğinden kaynaklanan bir gerilim yaratılmaz. Yalnızca, yeterli düzeyde bitki köklerinin gelişmesini sağlayacak ortama su verilir. Bu yöntemde genellikle, bitkinin günlük ya da birkaç günlük su gereksinimi karşılanır. Kaynaktan al</a:t>
            </a:r>
            <a:r>
              <a:rPr lang="tr-TR" altLang="tr-TR" kern="1200" dirty="0">
                <a:solidFill>
                  <a:srgbClr val="262626"/>
                </a:solidFill>
                <a:latin typeface="Cambria" panose="02040503050406030204" pitchFamily="18" charset="0"/>
                <a:ea typeface="+mn-ea"/>
                <a:cs typeface="Cambria" panose="02040503050406030204" pitchFamily="18" charset="0"/>
              </a:rPr>
              <a:t>ın</a:t>
            </a:r>
            <a:r>
              <a:rPr lang="en-US" altLang="tr-TR" kern="1200" dirty="0">
                <a:solidFill>
                  <a:srgbClr val="262626"/>
                </a:solidFill>
                <a:latin typeface="Cambria" panose="02040503050406030204" pitchFamily="18" charset="0"/>
                <a:ea typeface="+mn-ea"/>
                <a:cs typeface="Cambria" panose="02040503050406030204" pitchFamily="18" charset="0"/>
              </a:rPr>
              <a:t>an sulama suyu, bir kontrol biriminde, kum, sediment, yüzücü cisimler ve çok küçük parçacıklardan arındırılır. Gerektiğinde bitki besin elementleri sulama suyuna karıştırılır. Ayrıca, sistem debisi ve sistem basıncı denetlenir. </a:t>
            </a:r>
            <a:endParaRPr lang="en-US" altLang="tr-TR" kern="1200" dirty="0">
              <a:solidFill>
                <a:srgbClr val="262626"/>
              </a:solidFill>
              <a:latin typeface="Cambria" panose="02040503050406030204" pitchFamily="18" charset="0"/>
              <a:ea typeface="Cambria" panose="02040503050406030204" pitchFamily="18" charset="0"/>
              <a:cs typeface="+mn-cs"/>
            </a:endParaRPr>
          </a:p>
        </p:txBody>
      </p:sp>
      <p:pic>
        <p:nvPicPr>
          <p:cNvPr id="9220" name="Picture 1"/>
          <p:cNvPicPr>
            <a:picLocks noChangeAspect="1"/>
          </p:cNvPicPr>
          <p:nvPr/>
        </p:nvPicPr>
        <p:blipFill>
          <a:blip r:embed="rId1"/>
          <a:stretch>
            <a:fillRect/>
          </a:stretch>
        </p:blipFill>
        <p:spPr>
          <a:xfrm>
            <a:off x="1979613" y="3357563"/>
            <a:ext cx="5400675" cy="3170237"/>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1 Başlık"/>
          <p:cNvSpPr>
            <a:spLocks noGrp="1"/>
          </p:cNvSpPr>
          <p:nvPr>
            <p:ph type="title" hasCustomPrompt="1"/>
          </p:nvPr>
        </p:nvSpPr>
        <p:spPr>
          <a:ln/>
        </p:spPr>
        <p:txBody>
          <a:bodyPr vert="horz" wrap="square" lIns="91440" tIns="45720" rIns="91440" bIns="45720" anchor="ctr" anchorCtr="0"/>
          <a:p>
            <a:pPr eaLnBrk="1" hangingPunct="1"/>
            <a:endParaRPr lang="tr-TR" altLang="tr-TR" dirty="0"/>
          </a:p>
        </p:txBody>
      </p:sp>
      <p:sp>
        <p:nvSpPr>
          <p:cNvPr id="27651" name="2 İçerik Yer Tutucusu"/>
          <p:cNvSpPr>
            <a:spLocks noGrp="1"/>
          </p:cNvSpPr>
          <p:nvPr>
            <p:ph idx="1" hasCustomPrompt="1"/>
          </p:nvPr>
        </p:nvSpPr>
        <p:spPr>
          <a:ln/>
        </p:spPr>
        <p:txBody>
          <a:bodyPr vert="horz" wrap="square" lIns="91440" tIns="45720" rIns="91440" bIns="45720" anchor="t" anchorCtr="0"/>
          <a:p>
            <a:pPr defTabSz="685800" eaLnBrk="1" hangingPunct="1">
              <a:buSzPct val="80000"/>
            </a:pPr>
            <a:endParaRPr lang="tr-TR" altLang="tr-TR" kern="1200" dirty="0">
              <a:latin typeface="+mn-lt"/>
              <a:ea typeface="+mn-ea"/>
              <a:cs typeface="+mn-cs"/>
            </a:endParaRPr>
          </a:p>
        </p:txBody>
      </p:sp>
      <p:pic>
        <p:nvPicPr>
          <p:cNvPr id="27652" name="Picture 7"/>
          <p:cNvPicPr>
            <a:picLocks noChangeAspect="1"/>
          </p:cNvPicPr>
          <p:nvPr/>
        </p:nvPicPr>
        <p:blipFill>
          <a:blip r:embed="rId1"/>
          <a:stretch>
            <a:fillRect/>
          </a:stretch>
        </p:blipFill>
        <p:spPr>
          <a:xfrm>
            <a:off x="468313" y="260350"/>
            <a:ext cx="8280400" cy="6299200"/>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1 Başlık"/>
          <p:cNvSpPr>
            <a:spLocks noGrp="1"/>
          </p:cNvSpPr>
          <p:nvPr>
            <p:ph type="title" hasCustomPrompt="1"/>
          </p:nvPr>
        </p:nvSpPr>
        <p:spPr>
          <a:xfrm>
            <a:off x="868363" y="762000"/>
            <a:ext cx="7407275" cy="874713"/>
          </a:xfrm>
          <a:ln/>
        </p:spPr>
        <p:txBody>
          <a:bodyPr vert="horz" wrap="square" lIns="91440" tIns="45720" rIns="91440" bIns="45720" anchor="ctr" anchorCtr="0"/>
          <a:p>
            <a:pPr eaLnBrk="1" hangingPunct="1"/>
            <a:r>
              <a:rPr lang="tr-TR" altLang="tr-TR" b="1" dirty="0">
                <a:solidFill>
                  <a:srgbClr val="FF0000"/>
                </a:solidFill>
                <a:latin typeface="Times New Roman" panose="02020603050405020304" pitchFamily="18" charset="0"/>
                <a:cs typeface="Times New Roman" panose="02020603050405020304" pitchFamily="18" charset="0"/>
              </a:rPr>
              <a:t>SU KAYNAĞI </a:t>
            </a:r>
            <a:endParaRPr lang="tr-TR" altLang="tr-TR" dirty="0">
              <a:solidFill>
                <a:srgbClr val="FF0000"/>
              </a:solidFill>
              <a:latin typeface="Times New Roman" panose="02020603050405020304" pitchFamily="18" charset="0"/>
              <a:ea typeface="Times New Roman" panose="02020603050405020304" pitchFamily="18" charset="0"/>
            </a:endParaRPr>
          </a:p>
        </p:txBody>
      </p:sp>
      <p:sp>
        <p:nvSpPr>
          <p:cNvPr id="27651" name="2 İçerik Yer Tutucusu"/>
          <p:cNvSpPr>
            <a:spLocks noGrp="1"/>
          </p:cNvSpPr>
          <p:nvPr>
            <p:ph idx="1" hasCustomPrompt="1"/>
          </p:nvPr>
        </p:nvSpPr>
        <p:spPr/>
        <p:txBody>
          <a:bodyPr vert="horz" wrap="square" lIns="91440" tIns="45720" rIns="91440" bIns="45720" numCol="1" anchor="t" anchorCtr="0" compatLnSpc="1"/>
          <a:p>
            <a:pPr defTabSz="685800" eaLnBrk="1" hangingPunct="1">
              <a:buSzPct val="80000"/>
              <a:buFont typeface="Arial" panose="020B0604020202020204" pitchFamily="34" charset="0"/>
              <a:buNone/>
            </a:pPr>
            <a:r>
              <a:rPr lang="tr-TR" altLang="tr-TR" sz="2400" kern="1200" dirty="0">
                <a:solidFill>
                  <a:srgbClr val="262626"/>
                </a:solidFill>
                <a:latin typeface="+mn-lt"/>
                <a:ea typeface="+mn-ea"/>
                <a:cs typeface="+mn-cs"/>
              </a:rPr>
              <a:t>		</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Su kaynağı daha önce su kaynağı öze</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ll</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ik</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l</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erinde be</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l</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irtildiği gibidir. Buna ek o</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l</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arak aşırı miktarda kalsiyum, magnezyum ve demir bileşikleri içeren sular damla sulama yöntemi için uygun olmayabilir. Çünkü, elek filtrede tutulamayan bu bileşikler damlatıcıların içerisinde gereğinden fazla kimyasal madde birikimine ve sonuçta damlatıcıların kısa sürede tıkanmalarına neden olurlar.</a:t>
            </a:r>
            <a:endParaRPr lang="tr-TR" altLang="tr-TR" sz="24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buSzPct val="80000"/>
              <a:buFont typeface="Arial" panose="020B0604020202020204" pitchFamily="34" charset="0"/>
              <a:buNone/>
            </a:pPr>
            <a:endParaRPr lang="tr-TR" altLang="tr-TR" kern="1200" dirty="0">
              <a:solidFill>
                <a:srgbClr val="262626"/>
              </a:solidFill>
              <a:latin typeface="+mn-lt"/>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1 Başlık"/>
          <p:cNvSpPr>
            <a:spLocks noGrp="1"/>
          </p:cNvSpPr>
          <p:nvPr>
            <p:ph type="title" hasCustomPrompt="1"/>
          </p:nvPr>
        </p:nvSpPr>
        <p:spPr>
          <a:ln/>
        </p:spPr>
        <p:txBody>
          <a:bodyPr vert="horz" wrap="square" lIns="91440" tIns="45720" rIns="91440" bIns="45720" anchor="ctr" anchorCtr="0"/>
          <a:p>
            <a:pPr eaLnBrk="1" hangingPunct="1"/>
            <a:r>
              <a:rPr lang="tr-TR" altLang="tr-TR" b="1" dirty="0">
                <a:solidFill>
                  <a:srgbClr val="FF0000"/>
                </a:solidFill>
                <a:latin typeface="Times New Roman" panose="02020603050405020304" pitchFamily="18" charset="0"/>
                <a:cs typeface="Times New Roman" panose="02020603050405020304" pitchFamily="18" charset="0"/>
              </a:rPr>
              <a:t>POMPA BİRİMİ </a:t>
            </a:r>
            <a:endParaRPr lang="tr-TR" altLang="tr-TR" dirty="0">
              <a:solidFill>
                <a:srgbClr val="FF0000"/>
              </a:solidFill>
              <a:latin typeface="Times New Roman" panose="02020603050405020304" pitchFamily="18" charset="0"/>
              <a:ea typeface="Times New Roman" panose="02020603050405020304" pitchFamily="18" charset="0"/>
            </a:endParaRPr>
          </a:p>
        </p:txBody>
      </p:sp>
      <p:sp>
        <p:nvSpPr>
          <p:cNvPr id="28675" name="2 İçerik Yer Tutucusu"/>
          <p:cNvSpPr>
            <a:spLocks noGrp="1"/>
          </p:cNvSpPr>
          <p:nvPr>
            <p:ph idx="1" hasCustomPrompt="1"/>
          </p:nvPr>
        </p:nvSpPr>
        <p:spPr/>
        <p:txBody>
          <a:bodyPr vert="horz" wrap="square" lIns="91440" tIns="45720" rIns="91440" bIns="45720" numCol="1" anchor="t" anchorCtr="0" compatLnSpc="1"/>
          <a:p>
            <a:pPr algn="just" defTabSz="685800" eaLnBrk="1" hangingPunct="1">
              <a:buSzPct val="80000"/>
              <a:buFont typeface="Arial" panose="020B0604020202020204" pitchFamily="34" charset="0"/>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  	Su kaynağının yeteri kadar yüksekte olmadığı koşullarda, sistem basıncı bir pompa birimi ile sağlanır. Yararlanılan su kaynağının özelliklerine bağlı olarak, santrifüj, derin kuyu ya da dalgıç tipi pompalardan biri kullanılabilir. Pompalar elektrik ya da diesel motoru ile çalıştırılabilir. Enerji masraflarının düşük ve bakımlarının daha kolay olması nedeniyle, elektrik enerjisinin bulunduğu koşullarda, elektrik motorlu pompaların kullanılması önerilmektedir.</a:t>
            </a:r>
            <a:endParaRPr lang="tr-TR" altLang="tr-TR" sz="2400"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Arial" panose="020B0604020202020204" pitchFamily="34" charset="0"/>
              <a:buNone/>
            </a:pPr>
            <a:endParaRPr lang="tr-TR" altLang="tr-TR" kern="1200" dirty="0">
              <a:solidFill>
                <a:srgbClr val="262626"/>
              </a:solidFill>
              <a:latin typeface="+mn-lt"/>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Rectangle 2"/>
          <p:cNvSpPr>
            <a:spLocks noGrp="1"/>
          </p:cNvSpPr>
          <p:nvPr>
            <p:ph type="title" hasCustomPrompt="1"/>
          </p:nvPr>
        </p:nvSpPr>
        <p:spPr>
          <a:ln/>
        </p:spPr>
        <p:txBody>
          <a:bodyPr vert="horz" wrap="square" lIns="91440" tIns="45720" rIns="91440" bIns="45720" anchor="ctr" anchorCtr="0"/>
          <a:p>
            <a:pPr eaLnBrk="1" hangingPunct="1"/>
            <a:r>
              <a:rPr lang="en-US" altLang="tr-TR" sz="3200" b="1" dirty="0">
                <a:solidFill>
                  <a:srgbClr val="FF0000"/>
                </a:solidFill>
                <a:latin typeface="Times New Roman" panose="02020603050405020304" pitchFamily="18" charset="0"/>
                <a:cs typeface="Times New Roman" panose="02020603050405020304" pitchFamily="18" charset="0"/>
              </a:rPr>
              <a:t>KONTROL BİRİMİ</a:t>
            </a:r>
            <a:br>
              <a:rPr lang="en-US" altLang="tr-TR" sz="3200" dirty="0">
                <a:solidFill>
                  <a:srgbClr val="FF0000"/>
                </a:solidFill>
                <a:latin typeface="Comic Sans MS" panose="030F0702030302020204" pitchFamily="66" charset="0"/>
              </a:rPr>
            </a:br>
            <a:endParaRPr lang="en-US" altLang="tr-TR" sz="3200" dirty="0">
              <a:solidFill>
                <a:srgbClr val="FF0000"/>
              </a:solidFill>
              <a:latin typeface="Comic Sans MS" panose="030F0702030302020204" pitchFamily="66" charset="0"/>
            </a:endParaRPr>
          </a:p>
        </p:txBody>
      </p:sp>
      <p:sp>
        <p:nvSpPr>
          <p:cNvPr id="29699" name="Rectangle 3"/>
          <p:cNvSpPr>
            <a:spLocks noGrp="1" noChangeArrowheads="1"/>
          </p:cNvSpPr>
          <p:nvPr>
            <p:ph type="body" sz="half" idx="1" hasCustomPrompt="1"/>
          </p:nvPr>
        </p:nvSpPr>
        <p:spPr>
          <a:xfrm>
            <a:off x="468313" y="908050"/>
            <a:ext cx="8064500" cy="4530725"/>
          </a:xfrm>
        </p:spPr>
        <p:txBody>
          <a:bodyPr vert="horz" wrap="square" lIns="91440" tIns="45720" rIns="91440" bIns="45720" numCol="1" anchor="t" anchorCtr="0" compatLnSpc="1"/>
          <a:p>
            <a:pPr algn="just" eaLnBrk="1" hangingPunct="1">
              <a:lnSpc>
                <a:spcPct val="110000"/>
              </a:lnSpc>
              <a:buClr>
                <a:schemeClr val="accent1"/>
              </a:buClr>
              <a:buSzPct val="80000"/>
              <a:buFont typeface="Arial" panose="020B0604020202020204" pitchFamily="34" charset="0"/>
              <a:buNone/>
            </a:pPr>
            <a:r>
              <a:rPr lang="en-US" altLang="tr-TR" sz="2400" dirty="0">
                <a:solidFill>
                  <a:srgbClr val="262626"/>
                </a:solidFill>
                <a:latin typeface="Comic Sans MS" panose="030F0702030302020204" pitchFamily="66" charset="0"/>
              </a:rPr>
              <a:t>	</a:t>
            </a:r>
            <a:r>
              <a:rPr lang="tr-TR" altLang="tr-TR" sz="2400" dirty="0">
                <a:solidFill>
                  <a:srgbClr val="262626"/>
                </a:solidFill>
                <a:latin typeface="Comic Sans MS" panose="030F0702030302020204" pitchFamily="66" charset="0"/>
              </a:rPr>
              <a:t>	</a:t>
            </a:r>
            <a:r>
              <a:rPr lang="en-US" altLang="tr-TR" sz="2400" dirty="0">
                <a:solidFill>
                  <a:srgbClr val="262626"/>
                </a:solidFill>
                <a:latin typeface="Times New Roman" panose="02020603050405020304" pitchFamily="18" charset="0"/>
                <a:cs typeface="Times New Roman" panose="02020603050405020304" pitchFamily="18" charset="0"/>
              </a:rPr>
              <a:t>Damla sulama sistemlerinde, ana boru hattının başlangıcına kontrol birimi yerleştirilir. Bu birimde, sulama suyunda bulunan ve damlatıcıların tıkanmasına neden olabilen kum, sediment ve yüzücü cisimler tutulur, bitki besin elementleri sulama suyuna karıştırılır, sistem debisi ve sistem giriş basıncı denetlenir.</a:t>
            </a:r>
            <a:endParaRPr lang="en-US" altLang="tr-TR" sz="2400" dirty="0">
              <a:solidFill>
                <a:srgbClr val="262626"/>
              </a:solidFill>
              <a:latin typeface="Times New Roman" panose="02020603050405020304" pitchFamily="18" charset="0"/>
              <a:ea typeface="Times New Roman" panose="02020603050405020304" pitchFamily="18" charset="0"/>
            </a:endParaRPr>
          </a:p>
        </p:txBody>
      </p:sp>
      <p:pic>
        <p:nvPicPr>
          <p:cNvPr id="30724" name="Picture 4"/>
          <p:cNvPicPr>
            <a:picLocks noGrp="1" noChangeAspect="1"/>
          </p:cNvPicPr>
          <p:nvPr>
            <p:ph sz="half" idx="2" hasCustomPrompt="1"/>
          </p:nvPr>
        </p:nvPicPr>
        <p:blipFill>
          <a:blip r:embed="rId1"/>
          <a:srcRect r="1984" b="162"/>
          <a:stretch>
            <a:fillRect/>
          </a:stretch>
        </p:blipFill>
        <p:spPr>
          <a:xfrm>
            <a:off x="971550" y="3357563"/>
            <a:ext cx="7058025" cy="2952750"/>
          </a:xfr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6" name="Picture 3" descr="C:\Users\SeVen_iNsAn\Desktop\kompleyosunfiltresi.jpg"/>
          <p:cNvPicPr>
            <a:picLocks noChangeAspect="1"/>
          </p:cNvPicPr>
          <p:nvPr/>
        </p:nvPicPr>
        <p:blipFill>
          <a:blip r:embed="rId1"/>
          <a:stretch>
            <a:fillRect/>
          </a:stretch>
        </p:blipFill>
        <p:spPr>
          <a:xfrm>
            <a:off x="0" y="0"/>
            <a:ext cx="4284663" cy="3495675"/>
          </a:xfrm>
          <a:prstGeom prst="rect">
            <a:avLst/>
          </a:prstGeom>
          <a:noFill/>
          <a:ln w="9525">
            <a:noFill/>
          </a:ln>
        </p:spPr>
      </p:pic>
      <p:pic>
        <p:nvPicPr>
          <p:cNvPr id="31747" name="Picture 4" descr="C:\Users\SeVen_iNsAn\Desktop\2jY9XRBx.jpg"/>
          <p:cNvPicPr>
            <a:picLocks noChangeAspect="1"/>
          </p:cNvPicPr>
          <p:nvPr/>
        </p:nvPicPr>
        <p:blipFill>
          <a:blip r:embed="rId2"/>
          <a:stretch>
            <a:fillRect/>
          </a:stretch>
        </p:blipFill>
        <p:spPr>
          <a:xfrm>
            <a:off x="12700" y="3495675"/>
            <a:ext cx="4271963" cy="3362325"/>
          </a:xfrm>
          <a:prstGeom prst="rect">
            <a:avLst/>
          </a:prstGeom>
          <a:noFill/>
          <a:ln w="9525">
            <a:noFill/>
          </a:ln>
        </p:spPr>
      </p:pic>
      <p:pic>
        <p:nvPicPr>
          <p:cNvPr id="31748" name="Picture 5" descr="C:\Users\SeVen_iNsAn\Desktop\b_1269007805.jpg"/>
          <p:cNvPicPr>
            <a:picLocks noChangeAspect="1"/>
          </p:cNvPicPr>
          <p:nvPr/>
        </p:nvPicPr>
        <p:blipFill>
          <a:blip r:embed="rId3"/>
          <a:stretch>
            <a:fillRect/>
          </a:stretch>
        </p:blipFill>
        <p:spPr>
          <a:xfrm>
            <a:off x="4284663" y="0"/>
            <a:ext cx="4859337" cy="3495675"/>
          </a:xfrm>
          <a:prstGeom prst="rect">
            <a:avLst/>
          </a:prstGeom>
          <a:noFill/>
          <a:ln w="9525">
            <a:noFill/>
          </a:ln>
        </p:spPr>
      </p:pic>
      <p:pic>
        <p:nvPicPr>
          <p:cNvPr id="31749" name="Picture 6" descr="C:\Users\SeVen_iNsAn\Desktop\TUNSER_LTD_STI___ADANA_b_1252921797.jpg"/>
          <p:cNvPicPr>
            <a:picLocks noChangeAspect="1"/>
          </p:cNvPicPr>
          <p:nvPr/>
        </p:nvPicPr>
        <p:blipFill>
          <a:blip r:embed="rId4"/>
          <a:stretch>
            <a:fillRect/>
          </a:stretch>
        </p:blipFill>
        <p:spPr>
          <a:xfrm>
            <a:off x="4297363" y="3495675"/>
            <a:ext cx="4846637" cy="3362325"/>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70" name="Picture 2" descr="C:\Users\SeVen_iNsAn\Desktop\b_1252921672.jpg"/>
          <p:cNvPicPr>
            <a:picLocks noChangeAspect="1"/>
          </p:cNvPicPr>
          <p:nvPr/>
        </p:nvPicPr>
        <p:blipFill>
          <a:blip r:embed="rId1"/>
          <a:stretch>
            <a:fillRect/>
          </a:stretch>
        </p:blipFill>
        <p:spPr>
          <a:xfrm>
            <a:off x="4500563" y="3429000"/>
            <a:ext cx="4643437" cy="3429000"/>
          </a:xfrm>
          <a:prstGeom prst="rect">
            <a:avLst/>
          </a:prstGeom>
          <a:noFill/>
          <a:ln w="9525">
            <a:noFill/>
          </a:ln>
        </p:spPr>
      </p:pic>
      <p:pic>
        <p:nvPicPr>
          <p:cNvPr id="32771" name="Picture 4" descr="C:\Users\SeVen_iNsAn\Desktop\b_1270462547.jpg"/>
          <p:cNvPicPr>
            <a:picLocks noChangeAspect="1"/>
          </p:cNvPicPr>
          <p:nvPr/>
        </p:nvPicPr>
        <p:blipFill>
          <a:blip r:embed="rId2"/>
          <a:stretch>
            <a:fillRect/>
          </a:stretch>
        </p:blipFill>
        <p:spPr>
          <a:xfrm>
            <a:off x="0" y="0"/>
            <a:ext cx="5435600" cy="3500438"/>
          </a:xfrm>
          <a:prstGeom prst="rect">
            <a:avLst/>
          </a:prstGeom>
          <a:noFill/>
          <a:ln w="9525">
            <a:noFill/>
          </a:ln>
        </p:spPr>
      </p:pic>
      <p:pic>
        <p:nvPicPr>
          <p:cNvPr id="32772" name="Picture 1" descr="C:\Users\SeVen_iNsAn\Desktop\sarma.jpg"/>
          <p:cNvPicPr>
            <a:picLocks noChangeAspect="1"/>
          </p:cNvPicPr>
          <p:nvPr/>
        </p:nvPicPr>
        <p:blipFill>
          <a:blip r:embed="rId3"/>
          <a:stretch>
            <a:fillRect/>
          </a:stretch>
        </p:blipFill>
        <p:spPr>
          <a:xfrm>
            <a:off x="0" y="3500438"/>
            <a:ext cx="4500563" cy="3357562"/>
          </a:xfrm>
          <a:prstGeom prst="rect">
            <a:avLst/>
          </a:prstGeom>
          <a:noFill/>
          <a:ln w="9525">
            <a:noFill/>
          </a:ln>
        </p:spPr>
      </p:pic>
      <p:pic>
        <p:nvPicPr>
          <p:cNvPr id="32773" name="Picture 3" descr="C:\Users\SeVen_iNsAn\Desktop\b_1252921661.jpg"/>
          <p:cNvPicPr>
            <a:picLocks noChangeAspect="1"/>
          </p:cNvPicPr>
          <p:nvPr/>
        </p:nvPicPr>
        <p:blipFill>
          <a:blip r:embed="rId4"/>
          <a:stretch>
            <a:fillRect/>
          </a:stretch>
        </p:blipFill>
        <p:spPr>
          <a:xfrm>
            <a:off x="4500563" y="0"/>
            <a:ext cx="4643437" cy="3429000"/>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4" descr="SDB4"/>
          <p:cNvPicPr>
            <a:picLocks noChangeAspect="1" noChangeArrowheads="1" noCrop="1"/>
          </p:cNvPicPr>
          <p:nvPr/>
        </p:nvPicPr>
        <p:blipFill>
          <a:blip r:embed="rId1" cstate="print"/>
          <a:srcRect/>
          <a:stretch>
            <a:fillRect/>
          </a:stretch>
        </p:blipFill>
        <p:spPr bwMode="auto">
          <a:xfrm>
            <a:off x="179512" y="188639"/>
            <a:ext cx="8784976" cy="64807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Metin kutusu 1"/>
          <p:cNvSpPr txBox="1"/>
          <p:nvPr/>
        </p:nvSpPr>
        <p:spPr>
          <a:xfrm>
            <a:off x="2124075" y="5229225"/>
            <a:ext cx="1295400" cy="338138"/>
          </a:xfrm>
          <a:prstGeom prst="rect">
            <a:avLst/>
          </a:prstGeom>
          <a:solidFill>
            <a:srgbClr val="EDEDED"/>
          </a:solidFill>
        </p:spPr>
        <p:txBody>
          <a:bodyPr>
            <a:spAutoFit/>
          </a:bodyPr>
          <a:p>
            <a:pPr>
              <a:buNone/>
            </a:pPr>
            <a:r>
              <a:rPr sz="1600" dirty="0">
                <a:solidFill>
                  <a:srgbClr val="595959"/>
                </a:solidFill>
                <a:latin typeface="Calibri" panose="020F0502020204030204" pitchFamily="34" charset="0"/>
              </a:rPr>
              <a:t>SU KAYNAĞI</a:t>
            </a:r>
            <a:endParaRPr sz="1600" dirty="0">
              <a:solidFill>
                <a:srgbClr val="595959"/>
              </a:solidFill>
              <a:latin typeface="Calibri" panose="020F0502020204030204" pitchFamily="34" charset="0"/>
            </a:endParaRPr>
          </a:p>
        </p:txBody>
      </p:sp>
      <p:sp>
        <p:nvSpPr>
          <p:cNvPr id="4" name="Metin kutusu 3"/>
          <p:cNvSpPr txBox="1"/>
          <p:nvPr/>
        </p:nvSpPr>
        <p:spPr>
          <a:xfrm>
            <a:off x="1835150" y="4652963"/>
            <a:ext cx="1296988" cy="307975"/>
          </a:xfrm>
          <a:prstGeom prst="rect">
            <a:avLst/>
          </a:prstGeom>
          <a:solidFill>
            <a:srgbClr val="EDEDED"/>
          </a:solidFill>
        </p:spPr>
        <p:txBody>
          <a:bodyPr>
            <a:spAutoFit/>
          </a:bodyPr>
          <a:lstStyle/>
          <a:p>
            <a:pPr marR="0" defTabSz="914400">
              <a:buClrTx/>
              <a:buSzTx/>
              <a:buFontTx/>
              <a:buNone/>
              <a:defRPr/>
            </a:pPr>
            <a:r>
              <a:rPr kumimoji="0" lang="tr-TR" sz="1400" kern="1200" cap="none" spc="0" normalizeH="0" baseline="0" noProof="0" dirty="0">
                <a:solidFill>
                  <a:schemeClr val="tx1">
                    <a:lumMod val="65000"/>
                    <a:lumOff val="35000"/>
                  </a:schemeClr>
                </a:solidFill>
                <a:latin typeface="Calibri" panose="020F0502020204030204" pitchFamily="34" charset="0"/>
                <a:ea typeface="+mn-ea"/>
                <a:cs typeface="Arial" panose="020B0604020202020204" pitchFamily="34" charset="0"/>
              </a:rPr>
              <a:t>MOTOPOMP</a:t>
            </a:r>
            <a:endParaRPr kumimoji="0" lang="tr-TR" sz="1400" kern="1200" cap="none" spc="0" normalizeH="0" baseline="0" noProof="0" dirty="0">
              <a:solidFill>
                <a:schemeClr val="tx1">
                  <a:lumMod val="65000"/>
                  <a:lumOff val="35000"/>
                </a:schemeClr>
              </a:solidFill>
              <a:latin typeface="Calibri" panose="020F0502020204030204" pitchFamily="34" charset="0"/>
              <a:ea typeface="+mn-ea"/>
              <a:cs typeface="Arial" panose="020B0604020202020204" pitchFamily="34" charset="0"/>
            </a:endParaRPr>
          </a:p>
        </p:txBody>
      </p:sp>
      <p:sp>
        <p:nvSpPr>
          <p:cNvPr id="5" name="Metin kutusu 4"/>
          <p:cNvSpPr txBox="1"/>
          <p:nvPr/>
        </p:nvSpPr>
        <p:spPr>
          <a:xfrm>
            <a:off x="7164388" y="3079750"/>
            <a:ext cx="1439863" cy="307975"/>
          </a:xfrm>
          <a:prstGeom prst="rect">
            <a:avLst/>
          </a:prstGeom>
          <a:solidFill>
            <a:srgbClr val="EDEDED"/>
          </a:solidFill>
        </p:spPr>
        <p:txBody>
          <a:bodyPr>
            <a:spAutoFit/>
          </a:bodyPr>
          <a:lstStyle/>
          <a:p>
            <a:pPr marR="0" defTabSz="914400">
              <a:buClrTx/>
              <a:buSzTx/>
              <a:buFontTx/>
              <a:buNone/>
              <a:defRPr/>
            </a:pPr>
            <a:r>
              <a:rPr kumimoji="0" lang="tr-TR" sz="1400" kern="1200" cap="none" spc="0" normalizeH="0" baseline="0" noProof="0" dirty="0">
                <a:solidFill>
                  <a:schemeClr val="tx1">
                    <a:lumMod val="65000"/>
                    <a:lumOff val="35000"/>
                  </a:schemeClr>
                </a:solidFill>
                <a:latin typeface="Calibri" panose="020F0502020204030204" pitchFamily="34" charset="0"/>
                <a:ea typeface="+mn-ea"/>
                <a:cs typeface="Arial" panose="020B0604020202020204" pitchFamily="34" charset="0"/>
              </a:rPr>
              <a:t>ANA BORU HATTI</a:t>
            </a:r>
            <a:endParaRPr kumimoji="0" lang="tr-TR" sz="1400" kern="1200" cap="none" spc="0" normalizeH="0" baseline="0" noProof="0" dirty="0">
              <a:solidFill>
                <a:schemeClr val="tx1">
                  <a:lumMod val="65000"/>
                  <a:lumOff val="35000"/>
                </a:schemeClr>
              </a:solidFill>
              <a:latin typeface="Calibri" panose="020F0502020204030204" pitchFamily="34" charset="0"/>
              <a:ea typeface="+mn-ea"/>
              <a:cs typeface="Arial" panose="020B0604020202020204" pitchFamily="34" charset="0"/>
            </a:endParaRPr>
          </a:p>
        </p:txBody>
      </p:sp>
      <p:sp>
        <p:nvSpPr>
          <p:cNvPr id="6" name="Metin kutusu 5"/>
          <p:cNvSpPr txBox="1"/>
          <p:nvPr/>
        </p:nvSpPr>
        <p:spPr>
          <a:xfrm>
            <a:off x="7019925" y="1052513"/>
            <a:ext cx="1439863" cy="307975"/>
          </a:xfrm>
          <a:prstGeom prst="rect">
            <a:avLst/>
          </a:prstGeom>
          <a:solidFill>
            <a:srgbClr val="EDEDED"/>
          </a:solidFill>
        </p:spPr>
        <p:txBody>
          <a:bodyPr>
            <a:spAutoFit/>
          </a:bodyPr>
          <a:lstStyle/>
          <a:p>
            <a:pPr marR="0" defTabSz="914400">
              <a:buClrTx/>
              <a:buSzTx/>
              <a:buFontTx/>
              <a:buNone/>
              <a:defRPr/>
            </a:pPr>
            <a:r>
              <a:rPr kumimoji="0" lang="tr-TR" sz="1400" kern="1200" cap="none" spc="0" normalizeH="0" baseline="0" noProof="0" dirty="0">
                <a:solidFill>
                  <a:schemeClr val="tx1">
                    <a:lumMod val="65000"/>
                    <a:lumOff val="35000"/>
                  </a:schemeClr>
                </a:solidFill>
                <a:latin typeface="Calibri" panose="020F0502020204030204" pitchFamily="34" charset="0"/>
                <a:ea typeface="+mn-ea"/>
                <a:cs typeface="Arial" panose="020B0604020202020204" pitchFamily="34" charset="0"/>
              </a:rPr>
              <a:t>MANOMETRE</a:t>
            </a:r>
            <a:endParaRPr kumimoji="0" lang="tr-TR" sz="1400" kern="1200" cap="none" spc="0" normalizeH="0" baseline="0" noProof="0" dirty="0">
              <a:solidFill>
                <a:schemeClr val="tx1">
                  <a:lumMod val="65000"/>
                  <a:lumOff val="35000"/>
                </a:schemeClr>
              </a:solidFill>
              <a:latin typeface="Calibri" panose="020F0502020204030204" pitchFamily="34" charset="0"/>
              <a:ea typeface="+mn-ea"/>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Rectangle 3"/>
          <p:cNvSpPr>
            <a:spLocks noGrp="1" noChangeArrowheads="1"/>
          </p:cNvSpPr>
          <p:nvPr>
            <p:ph type="body" sz="half" idx="1" hasCustomPrompt="1"/>
          </p:nvPr>
        </p:nvSpPr>
        <p:spPr>
          <a:xfrm>
            <a:off x="457200" y="333375"/>
            <a:ext cx="8435975" cy="1223963"/>
          </a:xfrm>
        </p:spPr>
        <p:txBody>
          <a:bodyPr vert="horz" wrap="square" lIns="91440" tIns="45720" rIns="91440" bIns="45720" numCol="1" anchor="t" anchorCtr="0" compatLnSpc="1"/>
          <a:p>
            <a:pPr algn="just" eaLnBrk="1" hangingPunct="1">
              <a:buClr>
                <a:schemeClr val="accent1"/>
              </a:buClr>
              <a:buSzPct val="80000"/>
              <a:buFont typeface="Corbel" panose="020B0503020204020204" pitchFamily="34" charset="0"/>
            </a:pPr>
            <a:r>
              <a:rPr lang="en-US" altLang="tr-TR" sz="1800" dirty="0">
                <a:solidFill>
                  <a:srgbClr val="262626"/>
                </a:solidFill>
                <a:latin typeface="Times New Roman" panose="02020603050405020304" pitchFamily="18" charset="0"/>
                <a:cs typeface="Times New Roman" panose="02020603050405020304" pitchFamily="18" charset="0"/>
              </a:rPr>
              <a:t>Tipik bir kontrol birimi, pompadan ana boru hattına doğru olmak üzere, sırasıyla, hidrosiklon (kum ayıracı), kum-çakıl filtre tankı, gübre tankı, elek filtre ve basınç düzenleyiciden (basınç regülatörü) oluşur. Ayrıca, çekvalf, vana, manometre, su sayacı, gübre enjeksiyon pompası gibi özel parçalar ve bu elemanları birbirine bağlayan, nipel, T, dirsek gibi bağlantı elemanları bulunur</a:t>
            </a:r>
            <a:r>
              <a:rPr lang="tr-TR" altLang="tr-TR" sz="1600" dirty="0">
                <a:solidFill>
                  <a:srgbClr val="262626"/>
                </a:solidFill>
                <a:latin typeface="Times New Roman" panose="02020603050405020304" pitchFamily="18" charset="0"/>
                <a:cs typeface="Times New Roman" panose="02020603050405020304" pitchFamily="18" charset="0"/>
              </a:rPr>
              <a:t>. </a:t>
            </a:r>
            <a:endParaRPr lang="en-US" altLang="tr-TR" sz="1600" dirty="0">
              <a:solidFill>
                <a:srgbClr val="262626"/>
              </a:solidFill>
              <a:latin typeface="Times New Roman" panose="02020603050405020304" pitchFamily="18" charset="0"/>
              <a:cs typeface="Times New Roman" panose="02020603050405020304" pitchFamily="18" charset="0"/>
            </a:endParaRPr>
          </a:p>
          <a:p>
            <a:pPr algn="just" eaLnBrk="1" hangingPunct="1">
              <a:buClr>
                <a:schemeClr val="accent1"/>
              </a:buClr>
              <a:buSzPct val="80000"/>
              <a:buFont typeface="Arial" panose="020B0604020202020204" pitchFamily="34" charset="0"/>
              <a:buNone/>
            </a:pPr>
            <a:r>
              <a:rPr lang="en-US" altLang="tr-TR" sz="1600" dirty="0">
                <a:solidFill>
                  <a:srgbClr val="262626"/>
                </a:solidFill>
                <a:latin typeface="Comic Sans MS" panose="030F0702030302020204" pitchFamily="66" charset="0"/>
              </a:rPr>
              <a:t>	</a:t>
            </a:r>
            <a:endParaRPr lang="en-US" altLang="tr-TR" sz="1600" dirty="0">
              <a:solidFill>
                <a:srgbClr val="262626"/>
              </a:solidFill>
              <a:latin typeface="Comic Sans MS" panose="030F0702030302020204" pitchFamily="66" charset="0"/>
            </a:endParaRPr>
          </a:p>
        </p:txBody>
      </p:sp>
      <p:pic>
        <p:nvPicPr>
          <p:cNvPr id="34819" name="Picture 4" descr="kontrol%20birimleri"/>
          <p:cNvPicPr>
            <a:picLocks noGrp="1" noChangeAspect="1"/>
          </p:cNvPicPr>
          <p:nvPr>
            <p:ph sz="half" idx="2" hasCustomPrompt="1"/>
          </p:nvPr>
        </p:nvPicPr>
        <p:blipFill>
          <a:blip r:embed="rId1">
            <a:lum bright="-17999"/>
          </a:blip>
          <a:srcRect/>
          <a:stretch>
            <a:fillRect/>
          </a:stretch>
        </p:blipFill>
        <p:spPr>
          <a:xfrm>
            <a:off x="457200" y="1700213"/>
            <a:ext cx="8388350" cy="4681537"/>
          </a:xfrm>
          <a:ln/>
        </p:spPr>
      </p:pic>
      <p:sp>
        <p:nvSpPr>
          <p:cNvPr id="2" name="Metin kutusu 1"/>
          <p:cNvSpPr txBox="1"/>
          <p:nvPr/>
        </p:nvSpPr>
        <p:spPr>
          <a:xfrm>
            <a:off x="4932363" y="3500438"/>
            <a:ext cx="1317625" cy="431800"/>
          </a:xfrm>
          <a:prstGeom prst="rect">
            <a:avLst/>
          </a:prstGeom>
          <a:solidFill>
            <a:srgbClr val="D1C8A4"/>
          </a:solidFill>
        </p:spPr>
        <p:txBody>
          <a:bodyPr>
            <a:spAutoFit/>
          </a:bodyPr>
          <a:p>
            <a:pPr>
              <a:buNone/>
            </a:pPr>
            <a:r>
              <a:rPr sz="1100" dirty="0">
                <a:solidFill>
                  <a:srgbClr val="595959"/>
                </a:solidFill>
                <a:latin typeface="Calibri" panose="020F0502020204030204" pitchFamily="34" charset="0"/>
              </a:rPr>
              <a:t>KUM ÇAKIL FİLTRE TANKI</a:t>
            </a:r>
            <a:endParaRPr sz="1100" dirty="0">
              <a:solidFill>
                <a:srgbClr val="595959"/>
              </a:solidFill>
              <a:latin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Picture 1"/>
          <p:cNvPicPr>
            <a:picLocks noChangeAspect="1"/>
          </p:cNvPicPr>
          <p:nvPr/>
        </p:nvPicPr>
        <p:blipFill>
          <a:blip r:embed="rId1"/>
          <a:srcRect r="27246"/>
          <a:stretch>
            <a:fillRect/>
          </a:stretch>
        </p:blipFill>
        <p:spPr>
          <a:xfrm>
            <a:off x="3779838" y="1196975"/>
            <a:ext cx="4668837" cy="4813300"/>
          </a:xfrm>
          <a:prstGeom prst="rect">
            <a:avLst/>
          </a:prstGeom>
          <a:noFill/>
          <a:ln w="9525">
            <a:noFill/>
          </a:ln>
        </p:spPr>
      </p:pic>
      <p:sp>
        <p:nvSpPr>
          <p:cNvPr id="35843" name="Rectangle 2"/>
          <p:cNvSpPr>
            <a:spLocks noGrp="1"/>
          </p:cNvSpPr>
          <p:nvPr>
            <p:ph type="title" hasCustomPrompt="1"/>
          </p:nvPr>
        </p:nvSpPr>
        <p:spPr>
          <a:xfrm>
            <a:off x="914400" y="404813"/>
            <a:ext cx="8229600" cy="1139825"/>
          </a:xfrm>
          <a:ln/>
        </p:spPr>
        <p:txBody>
          <a:bodyPr vert="horz" wrap="square" lIns="91440" tIns="45720" rIns="91440" bIns="45720" anchor="ctr" anchorCtr="0"/>
          <a:p>
            <a:pPr eaLnBrk="1" hangingPunct="1"/>
            <a:r>
              <a:rPr lang="en-US" altLang="tr-TR" b="1" dirty="0">
                <a:solidFill>
                  <a:srgbClr val="FF0000"/>
                </a:solidFill>
                <a:latin typeface="Times New Roman" panose="02020603050405020304" pitchFamily="18" charset="0"/>
                <a:cs typeface="Times New Roman" panose="02020603050405020304" pitchFamily="18" charset="0"/>
              </a:rPr>
              <a:t>HİDROSİKLON</a:t>
            </a:r>
            <a:endParaRPr lang="en-US" altLang="tr-TR" dirty="0">
              <a:solidFill>
                <a:srgbClr val="FF0000"/>
              </a:solidFill>
              <a:latin typeface="Times New Roman" panose="02020603050405020304" pitchFamily="18" charset="0"/>
              <a:ea typeface="Times New Roman" panose="02020603050405020304" pitchFamily="18" charset="0"/>
            </a:endParaRPr>
          </a:p>
        </p:txBody>
      </p:sp>
      <p:sp>
        <p:nvSpPr>
          <p:cNvPr id="34820" name="Rectangle 3"/>
          <p:cNvSpPr>
            <a:spLocks noGrp="1" noChangeArrowheads="1"/>
          </p:cNvSpPr>
          <p:nvPr>
            <p:ph type="body" sz="half" idx="1" hasCustomPrompt="1"/>
          </p:nvPr>
        </p:nvSpPr>
        <p:spPr>
          <a:xfrm>
            <a:off x="477838" y="1700213"/>
            <a:ext cx="4094163" cy="4530725"/>
          </a:xfrm>
        </p:spPr>
        <p:txBody>
          <a:bodyPr vert="horz" wrap="square" lIns="91440" tIns="45720" rIns="91440" bIns="45720" numCol="1" anchor="t" anchorCtr="0" compatLnSpc="1"/>
          <a:p>
            <a:pPr algn="ctr" eaLnBrk="1" hangingPunct="1">
              <a:lnSpc>
                <a:spcPct val="150000"/>
              </a:lnSpc>
              <a:buClr>
                <a:schemeClr val="accent1"/>
              </a:buClr>
              <a:buSzPct val="80000"/>
              <a:buFont typeface="Wingdings" panose="05000000000000000000" pitchFamily="2" charset="2"/>
              <a:buNone/>
            </a:pPr>
            <a:r>
              <a:rPr lang="tr-TR" altLang="tr-TR" dirty="0">
                <a:solidFill>
                  <a:srgbClr val="262626"/>
                </a:solidFill>
                <a:latin typeface="Comic Sans MS" panose="030F0702030302020204" pitchFamily="66" charset="0"/>
              </a:rPr>
              <a:t>	</a:t>
            </a:r>
            <a:r>
              <a:rPr lang="en-US" altLang="tr-TR" sz="2400" dirty="0">
                <a:solidFill>
                  <a:srgbClr val="262626"/>
                </a:solidFill>
                <a:latin typeface="Times New Roman" panose="02020603050405020304" pitchFamily="18" charset="0"/>
                <a:cs typeface="Times New Roman" panose="02020603050405020304" pitchFamily="18" charset="0"/>
              </a:rPr>
              <a:t>Hidrosiklon,</a:t>
            </a:r>
            <a:r>
              <a:rPr lang="tr-TR" altLang="tr-TR" sz="2400" dirty="0">
                <a:solidFill>
                  <a:srgbClr val="262626"/>
                </a:solidFill>
                <a:latin typeface="Times New Roman" panose="02020603050405020304" pitchFamily="18" charset="0"/>
                <a:cs typeface="Times New Roman" panose="02020603050405020304" pitchFamily="18" charset="0"/>
              </a:rPr>
              <a:t> </a:t>
            </a:r>
            <a:r>
              <a:rPr lang="en-US" altLang="tr-TR" sz="2400" dirty="0">
                <a:solidFill>
                  <a:srgbClr val="262626"/>
                </a:solidFill>
                <a:latin typeface="Times New Roman" panose="02020603050405020304" pitchFamily="18" charset="0"/>
                <a:cs typeface="Times New Roman" panose="02020603050405020304" pitchFamily="18" charset="0"/>
              </a:rPr>
              <a:t>suda bulunabilecek kum parçacıklarının sisteme girmeden önce merkezkaç etkisiyle tutulduğu araçtır. </a:t>
            </a:r>
            <a:r>
              <a:rPr lang="en-US" altLang="tr-TR" sz="2400" dirty="0">
                <a:solidFill>
                  <a:srgbClr val="262626"/>
                </a:solidFill>
                <a:latin typeface="Comic Sans MS" panose="030F0702030302020204" pitchFamily="66" charset="0"/>
              </a:rPr>
              <a:t>	</a:t>
            </a:r>
            <a:endParaRPr lang="en-US" altLang="tr-TR" sz="2400" dirty="0">
              <a:solidFill>
                <a:srgbClr val="262626"/>
              </a:solidFill>
              <a:latin typeface="Comic Sans MS" panose="030F0702030302020204" pitchFamily="66" charset="0"/>
            </a:endParaRPr>
          </a:p>
          <a:p>
            <a:pPr algn="just" eaLnBrk="1" hangingPunct="1">
              <a:lnSpc>
                <a:spcPct val="150000"/>
              </a:lnSpc>
              <a:buClr>
                <a:schemeClr val="accent1"/>
              </a:buClr>
              <a:buSzPct val="80000"/>
              <a:buFont typeface="Wingdings" panose="05000000000000000000" pitchFamily="2" charset="2"/>
              <a:buNone/>
            </a:pPr>
            <a:r>
              <a:rPr lang="en-US" altLang="tr-TR" sz="2400" dirty="0">
                <a:solidFill>
                  <a:srgbClr val="262626"/>
                </a:solidFill>
                <a:latin typeface="Comic Sans MS" panose="030F0702030302020204" pitchFamily="66" charset="0"/>
              </a:rPr>
              <a:t>	</a:t>
            </a:r>
            <a:endParaRPr lang="en-US" altLang="tr-TR" sz="2400" dirty="0">
              <a:solidFill>
                <a:srgbClr val="262626"/>
              </a:solidFill>
              <a:latin typeface="Comic Sans MS" panose="030F0702030302020204" pitchFamily="66"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Rectangle 3"/>
          <p:cNvSpPr>
            <a:spLocks noGrp="1" noChangeArrowheads="1"/>
          </p:cNvSpPr>
          <p:nvPr>
            <p:ph idx="1" hasCustomPrompt="1"/>
          </p:nvPr>
        </p:nvSpPr>
        <p:spPr>
          <a:xfrm>
            <a:off x="457200" y="981075"/>
            <a:ext cx="3754438" cy="4968875"/>
          </a:xfrm>
        </p:spPr>
        <p:txBody>
          <a:bodyPr vert="horz" wrap="square" lIns="91440" tIns="45720" rIns="91440" bIns="45720" numCol="1" anchor="t" anchorCtr="0" compatLnSpc="1"/>
          <a:p>
            <a:pPr algn="ctr" defTabSz="685800" eaLnBrk="1" hangingPunct="1">
              <a:buSzPct val="80000"/>
              <a:buFont typeface="Arial" panose="020B0604020202020204" pitchFamily="34" charset="0"/>
              <a:buNone/>
            </a:pPr>
            <a:r>
              <a:rPr lang="en-US" altLang="tr-TR" sz="2400" kern="1200" dirty="0">
                <a:solidFill>
                  <a:srgbClr val="262626"/>
                </a:solidFill>
                <a:latin typeface="Times New Roman" panose="02020603050405020304" pitchFamily="18" charset="0"/>
                <a:ea typeface="+mn-ea"/>
                <a:cs typeface="Times New Roman" panose="02020603050405020304" pitchFamily="18" charset="0"/>
              </a:rPr>
              <a:t>Su kaynağının özelliğine göre, sulama suyunun içerisinde kum yoksa, örneğin, su bir havuz ya</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da rezervuardan alınıyorsa, kontrol birimi başlangıcına hidrosiklon koymaya gerek duyulmayabilir. Ancak, suyun bir kuyudan alınması durumunda, sisteme mutlaka hidrosiklon yerleştirilmelidir.</a:t>
            </a:r>
            <a:endParaRPr lang="en-US" altLang="tr-TR" sz="2400" kern="1200" dirty="0">
              <a:solidFill>
                <a:srgbClr val="262626"/>
              </a:solidFill>
              <a:latin typeface="Times New Roman" panose="02020603050405020304" pitchFamily="18" charset="0"/>
              <a:ea typeface="+mn-ea"/>
              <a:cs typeface="Times New Roman" panose="02020603050405020304" pitchFamily="18" charset="0"/>
            </a:endParaRPr>
          </a:p>
          <a:p>
            <a:pPr algn="ctr" defTabSz="685800" eaLnBrk="1" hangingPunct="1">
              <a:buSzPct val="80000"/>
            </a:pPr>
            <a:endParaRPr lang="en-US" altLang="tr-TR" sz="2400" kern="1200" dirty="0">
              <a:solidFill>
                <a:srgbClr val="262626"/>
              </a:solidFill>
              <a:latin typeface="+mn-lt"/>
              <a:ea typeface="+mn-ea"/>
              <a:cs typeface="+mn-cs"/>
            </a:endParaRPr>
          </a:p>
        </p:txBody>
      </p:sp>
      <p:pic>
        <p:nvPicPr>
          <p:cNvPr id="36867" name="Picture 1" descr="C:\Users\SeVen_iNsAn\Desktop\04.jpg"/>
          <p:cNvPicPr>
            <a:picLocks noChangeAspect="1"/>
          </p:cNvPicPr>
          <p:nvPr/>
        </p:nvPicPr>
        <p:blipFill>
          <a:blip r:embed="rId1"/>
          <a:stretch>
            <a:fillRect/>
          </a:stretch>
        </p:blipFill>
        <p:spPr>
          <a:xfrm>
            <a:off x="4211638" y="933450"/>
            <a:ext cx="4537075" cy="4679950"/>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Rectangle 3"/>
          <p:cNvSpPr>
            <a:spLocks noGrp="1" noChangeArrowheads="1"/>
          </p:cNvSpPr>
          <p:nvPr>
            <p:ph type="body" sz="half" idx="1" hasCustomPrompt="1"/>
          </p:nvPr>
        </p:nvSpPr>
        <p:spPr>
          <a:xfrm>
            <a:off x="139700" y="620713"/>
            <a:ext cx="4389438" cy="4176713"/>
          </a:xfrm>
        </p:spPr>
        <p:txBody>
          <a:bodyPr vert="horz" wrap="square" lIns="91440" tIns="45720" rIns="91440" bIns="45720" numCol="1" anchor="t" anchorCtr="0" compatLnSpc="1"/>
          <a:lstStyle/>
          <a:p>
            <a:pPr marL="171450" marR="0" lvl="0" indent="-136525" algn="just" defTabSz="685800" rtl="0" eaLnBrk="1" fontAlgn="base" latinLnBrk="0" hangingPunct="1">
              <a:lnSpc>
                <a:spcPct val="110000"/>
              </a:lnSpc>
              <a:spcBef>
                <a:spcPts val="1000"/>
              </a:spcBef>
              <a:spcAft>
                <a:spcPct val="0"/>
              </a:spcAft>
              <a:buClr>
                <a:schemeClr val="accent1"/>
              </a:buClr>
              <a:buSzPct val="80000"/>
              <a:buFont typeface="Corbel" panose="020B0503020204020204" pitchFamily="34" charset="0"/>
              <a:buChar char="•"/>
              <a:defRPr/>
            </a:pPr>
            <a:r>
              <a:rPr kumimoji="0" lang="en-US" altLang="tr-TR" sz="2200" b="0" i="0" u="none" strike="noStrike" kern="1200" cap="none" spc="0" normalizeH="0" baseline="0" noProof="0">
                <a:ln>
                  <a:noFill/>
                </a:ln>
                <a:solidFill>
                  <a:schemeClr val="accent6">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Sulama suyu, basınçlı boru ağıyla bitki yakını</a:t>
            </a:r>
            <a:r>
              <a:rPr kumimoji="0" lang="tr-TR" altLang="tr-TR" sz="2200" b="0" i="0" u="none" strike="noStrike" kern="1200" cap="none" spc="0" normalizeH="0" baseline="0" noProof="0">
                <a:ln>
                  <a:noFill/>
                </a:ln>
                <a:solidFill>
                  <a:schemeClr val="accent6">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altLang="tr-TR" sz="2200" b="0" i="0" u="none" strike="noStrike" kern="1200" cap="none" spc="0" normalizeH="0" baseline="0" noProof="0">
                <a:ln>
                  <a:noFill/>
                </a:ln>
                <a:solidFill>
                  <a:schemeClr val="accent6">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a yerleştirilen damlatıcılara kadar iletilir. Düşük basınç altında ve düşük debide damlalar biçiminde toprak yüzeyine verilen su, buradan infıltrasyonla toprak içerisine girer, yerçekimi ve kapillar kuvvetlerin etkisi ile dağılır ve bitki kılcal köklerinin geliştiği toprak hacmi ıslatılır. </a:t>
            </a:r>
            <a:endParaRPr kumimoji="0" lang="en-US" altLang="tr-TR" sz="2200" b="0" i="0" u="none" strike="noStrike" kern="1200" cap="none" spc="0" normalizeH="0" baseline="0" noProof="0">
              <a:ln>
                <a:noFill/>
              </a:ln>
              <a:solidFill>
                <a:schemeClr val="accent6">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171450" marR="0" lvl="0" indent="-136525" algn="l" defTabSz="685800" rtl="0" eaLnBrk="1" fontAlgn="base" latinLnBrk="0" hangingPunct="1">
              <a:lnSpc>
                <a:spcPct val="110000"/>
              </a:lnSpc>
              <a:spcBef>
                <a:spcPts val="1000"/>
              </a:spcBef>
              <a:spcAft>
                <a:spcPct val="0"/>
              </a:spcAft>
              <a:buClr>
                <a:schemeClr val="accent1"/>
              </a:buClr>
              <a:buSzPct val="80000"/>
              <a:buFont typeface="Corbel" panose="020B0503020204020204" pitchFamily="34" charset="0"/>
              <a:buChar char="•"/>
              <a:defRPr/>
            </a:pPr>
            <a:endParaRPr kumimoji="0" lang="en-US" altLang="tr-TR" sz="2200" b="0" i="0" u="none" strike="noStrike" kern="1200" cap="none" spc="0" normalizeH="0" baseline="0" noProof="0">
              <a:ln>
                <a:noFill/>
              </a:ln>
              <a:solidFill>
                <a:schemeClr val="accent6">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9219" name="3 Dikdörtgen"/>
          <p:cNvSpPr>
            <a:spLocks noChangeArrowheads="1"/>
          </p:cNvSpPr>
          <p:nvPr/>
        </p:nvSpPr>
        <p:spPr bwMode="auto">
          <a:xfrm>
            <a:off x="420688" y="4487863"/>
            <a:ext cx="8216900" cy="1447800"/>
          </a:xfrm>
          <a:prstGeom prst="rect">
            <a:avLst/>
          </a:prstGeom>
          <a:noFill/>
          <a:ln>
            <a:noFill/>
          </a:ln>
        </p:spPr>
        <p:txBody>
          <a:bodyPr>
            <a:spAutoFit/>
          </a:bodyPr>
          <a:p>
            <a:pPr algn="just" eaLnBrk="1" hangingPunct="1"/>
            <a:r>
              <a:rPr lang="en-US" altLang="tr-TR" sz="2200" dirty="0">
                <a:solidFill>
                  <a:srgbClr val="262626"/>
                </a:solidFill>
                <a:latin typeface="Times New Roman" panose="02020603050405020304" pitchFamily="18" charset="0"/>
                <a:cs typeface="Times New Roman" panose="02020603050405020304" pitchFamily="18" charset="0"/>
              </a:rPr>
              <a:t>Genellikle, bitki sıraları boyunca ıslak şerit elde edilir ve sıralar arasında ıslatılmayan kuru alan kalır. İyi bir tasarım ve uygulama </a:t>
            </a:r>
            <a:r>
              <a:rPr lang="tr-TR" altLang="tr-TR" sz="2200" dirty="0">
                <a:solidFill>
                  <a:srgbClr val="262626"/>
                </a:solidFill>
                <a:latin typeface="Times New Roman" panose="02020603050405020304" pitchFamily="18" charset="0"/>
                <a:cs typeface="Times New Roman" panose="02020603050405020304" pitchFamily="18" charset="0"/>
              </a:rPr>
              <a:t>sayesinde</a:t>
            </a:r>
            <a:r>
              <a:rPr lang="en-US" altLang="tr-TR" sz="2200" dirty="0">
                <a:solidFill>
                  <a:srgbClr val="262626"/>
                </a:solidFill>
                <a:latin typeface="Times New Roman" panose="02020603050405020304" pitchFamily="18" charset="0"/>
                <a:cs typeface="Times New Roman" panose="02020603050405020304" pitchFamily="18" charset="0"/>
              </a:rPr>
              <a:t> derine sızma ya da yüzey akışı </a:t>
            </a:r>
            <a:r>
              <a:rPr lang="tr-TR" altLang="tr-TR" sz="2200" dirty="0">
                <a:solidFill>
                  <a:srgbClr val="262626"/>
                </a:solidFill>
                <a:latin typeface="Times New Roman" panose="02020603050405020304" pitchFamily="18" charset="0"/>
                <a:cs typeface="Times New Roman" panose="02020603050405020304" pitchFamily="18" charset="0"/>
              </a:rPr>
              <a:t>enge</a:t>
            </a:r>
            <a:r>
              <a:rPr lang="en-US" altLang="tr-TR" sz="2200" dirty="0">
                <a:solidFill>
                  <a:srgbClr val="262626"/>
                </a:solidFill>
                <a:latin typeface="Times New Roman" panose="02020603050405020304" pitchFamily="18" charset="0"/>
                <a:cs typeface="Times New Roman" panose="02020603050405020304" pitchFamily="18" charset="0"/>
              </a:rPr>
              <a:t>ll</a:t>
            </a:r>
            <a:r>
              <a:rPr lang="tr-TR" altLang="tr-TR" sz="2200" dirty="0">
                <a:solidFill>
                  <a:srgbClr val="262626"/>
                </a:solidFill>
                <a:latin typeface="Times New Roman" panose="02020603050405020304" pitchFamily="18" charset="0"/>
                <a:cs typeface="Times New Roman" panose="02020603050405020304" pitchFamily="18" charset="0"/>
              </a:rPr>
              <a:t>enir</a:t>
            </a:r>
            <a:r>
              <a:rPr lang="en-US" altLang="tr-TR" sz="2200" dirty="0">
                <a:solidFill>
                  <a:srgbClr val="262626"/>
                </a:solidFill>
                <a:latin typeface="Times New Roman" panose="02020603050405020304" pitchFamily="18" charset="0"/>
                <a:cs typeface="Times New Roman" panose="02020603050405020304" pitchFamily="18" charset="0"/>
              </a:rPr>
              <a:t>. Böylece, mevcut su kaynağından etkin biçimde yararlanılır.</a:t>
            </a:r>
            <a:endParaRPr lang="tr-TR" altLang="tr-TR" sz="2200" dirty="0">
              <a:solidFill>
                <a:srgbClr val="262626"/>
              </a:solidFill>
              <a:latin typeface="Calibri" panose="020F0502020204030204" pitchFamily="34" charset="0"/>
            </a:endParaRPr>
          </a:p>
        </p:txBody>
      </p:sp>
      <p:sp>
        <p:nvSpPr>
          <p:cNvPr id="10244" name="Content Placeholder 1"/>
          <p:cNvSpPr>
            <a:spLocks noGrp="1"/>
          </p:cNvSpPr>
          <p:nvPr>
            <p:ph sz="half" idx="2" hasCustomPrompt="1"/>
          </p:nvPr>
        </p:nvSpPr>
        <p:spPr>
          <a:ln/>
        </p:spPr>
        <p:txBody>
          <a:bodyPr vert="horz" wrap="square" lIns="91440" tIns="45720" rIns="91440" bIns="45720" anchor="t" anchorCtr="0"/>
          <a:p>
            <a:pPr>
              <a:buClr>
                <a:schemeClr val="accent1"/>
              </a:buClr>
              <a:buSzPct val="80000"/>
              <a:buFont typeface="Corbel" panose="020B0503020204020204" pitchFamily="34" charset="0"/>
            </a:pPr>
            <a:endParaRPr lang="tr-TR" altLang="tr-TR" dirty="0"/>
          </a:p>
        </p:txBody>
      </p:sp>
      <p:pic>
        <p:nvPicPr>
          <p:cNvPr id="10245" name="Picture 5"/>
          <p:cNvPicPr>
            <a:picLocks noChangeAspect="1"/>
          </p:cNvPicPr>
          <p:nvPr/>
        </p:nvPicPr>
        <p:blipFill>
          <a:blip r:embed="rId1"/>
          <a:stretch>
            <a:fillRect/>
          </a:stretch>
        </p:blipFill>
        <p:spPr>
          <a:xfrm>
            <a:off x="4568825" y="549275"/>
            <a:ext cx="4179888" cy="3743325"/>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Rectangle 7"/>
          <p:cNvSpPr/>
          <p:nvPr/>
        </p:nvSpPr>
        <p:spPr>
          <a:xfrm>
            <a:off x="1908175" y="6165850"/>
            <a:ext cx="5124450" cy="366713"/>
          </a:xfrm>
          <a:prstGeom prst="rect">
            <a:avLst/>
          </a:prstGeom>
          <a:noFill/>
          <a:ln w="9525">
            <a:noFill/>
          </a:ln>
        </p:spPr>
        <p:txBody>
          <a:bodyPr wrap="none">
            <a:spAutoFit/>
          </a:bodyPr>
          <a:p>
            <a:pPr eaLnBrk="1" hangingPunct="1">
              <a:spcBef>
                <a:spcPct val="20000"/>
              </a:spcBef>
              <a:buClr>
                <a:schemeClr val="accent1"/>
              </a:buClr>
              <a:buSzPct val="65000"/>
              <a:buFont typeface="Wingdings" panose="05000000000000000000" pitchFamily="2" charset="2"/>
              <a:buChar char="n"/>
            </a:pPr>
            <a:r>
              <a:rPr lang="en-US" altLang="tr-TR" dirty="0">
                <a:solidFill>
                  <a:srgbClr val="000099"/>
                </a:solidFill>
                <a:latin typeface="Calibri" panose="020F0502020204030204" pitchFamily="34" charset="0"/>
              </a:rPr>
              <a:t>Hidrosiklon kesiti ve içerisindeki suyun hareketi.</a:t>
            </a:r>
            <a:endParaRPr lang="en-US" altLang="tr-TR" dirty="0">
              <a:solidFill>
                <a:srgbClr val="000099"/>
              </a:solidFill>
              <a:latin typeface="Calibri" panose="020F0502020204030204" pitchFamily="34" charset="0"/>
            </a:endParaRPr>
          </a:p>
        </p:txBody>
      </p:sp>
      <p:pic>
        <p:nvPicPr>
          <p:cNvPr id="37891" name="Picture 4">
            <a:hlinkClick r:id="rId1" action="ppaction://hlinkfile"/>
          </p:cNvPr>
          <p:cNvPicPr>
            <a:picLocks noChangeAspect="1"/>
          </p:cNvPicPr>
          <p:nvPr/>
        </p:nvPicPr>
        <p:blipFill>
          <a:blip r:embed="rId2"/>
          <a:stretch>
            <a:fillRect/>
          </a:stretch>
        </p:blipFill>
        <p:spPr>
          <a:xfrm>
            <a:off x="1403350" y="692150"/>
            <a:ext cx="7056438" cy="5113338"/>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Rectangle 2"/>
          <p:cNvSpPr>
            <a:spLocks noGrp="1"/>
          </p:cNvSpPr>
          <p:nvPr>
            <p:ph type="title" hasCustomPrompt="1"/>
          </p:nvPr>
        </p:nvSpPr>
        <p:spPr>
          <a:xfrm>
            <a:off x="468313" y="0"/>
            <a:ext cx="8229600" cy="1139825"/>
          </a:xfrm>
          <a:ln/>
        </p:spPr>
        <p:txBody>
          <a:bodyPr vert="horz" wrap="square" lIns="91440" tIns="45720" rIns="91440" bIns="45720" anchor="ctr" anchorCtr="0"/>
          <a:p>
            <a:pPr eaLnBrk="1" hangingPunct="1"/>
            <a:r>
              <a:rPr lang="en-US" altLang="tr-TR" sz="2800" b="1" dirty="0">
                <a:solidFill>
                  <a:srgbClr val="FF0000"/>
                </a:solidFill>
                <a:latin typeface="Times New Roman" panose="02020603050405020304" pitchFamily="18" charset="0"/>
                <a:cs typeface="Times New Roman" panose="02020603050405020304" pitchFamily="18" charset="0"/>
              </a:rPr>
              <a:t>KUM-ÇAKIL FİLTRE TANKI</a:t>
            </a:r>
            <a:endParaRPr lang="en-US" altLang="tr-TR" sz="2800" dirty="0">
              <a:solidFill>
                <a:srgbClr val="FF0000"/>
              </a:solidFill>
              <a:latin typeface="Times New Roman" panose="02020603050405020304" pitchFamily="18" charset="0"/>
              <a:ea typeface="Times New Roman" panose="02020603050405020304" pitchFamily="18" charset="0"/>
            </a:endParaRPr>
          </a:p>
        </p:txBody>
      </p:sp>
      <p:sp>
        <p:nvSpPr>
          <p:cNvPr id="37891" name="Rectangle 3"/>
          <p:cNvSpPr>
            <a:spLocks noGrp="1" noChangeArrowheads="1"/>
          </p:cNvSpPr>
          <p:nvPr>
            <p:ph type="body" sz="half" idx="1" hasCustomPrompt="1"/>
          </p:nvPr>
        </p:nvSpPr>
        <p:spPr>
          <a:xfrm>
            <a:off x="533400" y="1341438"/>
            <a:ext cx="4038600" cy="3959225"/>
          </a:xfrm>
        </p:spPr>
        <p:txBody>
          <a:bodyPr vert="horz" wrap="square" lIns="91440" tIns="45720" rIns="91440" bIns="45720" numCol="1" anchor="t" anchorCtr="0" compatLnSpc="1"/>
          <a:p>
            <a:pPr eaLnBrk="1" hangingPunct="1">
              <a:buClr>
                <a:schemeClr val="accent1"/>
              </a:buClr>
              <a:buSzPct val="80000"/>
              <a:buFont typeface="Arial" panose="020B0604020202020204" pitchFamily="34" charset="0"/>
              <a:buNone/>
            </a:pPr>
            <a:r>
              <a:rPr lang="en-US" altLang="tr-TR" sz="2400" dirty="0">
                <a:solidFill>
                  <a:srgbClr val="262626"/>
                </a:solidFill>
                <a:latin typeface="Times New Roman" panose="02020603050405020304" pitchFamily="18" charset="0"/>
                <a:cs typeface="Times New Roman" panose="02020603050405020304" pitchFamily="18" charset="0"/>
              </a:rPr>
              <a:t>	Kum-çakıl filtre tankında, sulama suyunda bulunabilen ve hidrosiklonda tutulamayan mil, kil gibi sediment ile yosun, ot, çöp, yaprak, yabancı ot tohumu, böcek gibi canlı ve cansız yüzücü cisimler tutulur. </a:t>
            </a:r>
            <a:endParaRPr lang="en-US" altLang="tr-TR" sz="2400" dirty="0">
              <a:solidFill>
                <a:srgbClr val="262626"/>
              </a:solidFill>
              <a:latin typeface="Times New Roman" panose="02020603050405020304" pitchFamily="18" charset="0"/>
              <a:ea typeface="Times New Roman" panose="02020603050405020304" pitchFamily="18" charset="0"/>
            </a:endParaRPr>
          </a:p>
        </p:txBody>
      </p:sp>
      <p:sp>
        <p:nvSpPr>
          <p:cNvPr id="38916" name="4 İçerik Yer Tutucusu"/>
          <p:cNvSpPr>
            <a:spLocks noGrp="1"/>
          </p:cNvSpPr>
          <p:nvPr>
            <p:ph sz="half" idx="2" hasCustomPrompt="1"/>
          </p:nvPr>
        </p:nvSpPr>
        <p:spPr>
          <a:ln/>
        </p:spPr>
        <p:txBody>
          <a:bodyPr vert="horz" wrap="square" lIns="91440" tIns="45720" rIns="91440" bIns="45720" anchor="t" anchorCtr="0"/>
          <a:p>
            <a:pPr eaLnBrk="1" hangingPunct="1">
              <a:buClr>
                <a:schemeClr val="accent1"/>
              </a:buClr>
              <a:buSzPct val="80000"/>
              <a:buFont typeface="Corbel" panose="020B0503020204020204" pitchFamily="34" charset="0"/>
            </a:pPr>
            <a:endParaRPr lang="tr-TR" altLang="tr-TR" dirty="0"/>
          </a:p>
        </p:txBody>
      </p:sp>
      <p:pic>
        <p:nvPicPr>
          <p:cNvPr id="38917" name="Picture 7" descr="d9"/>
          <p:cNvPicPr>
            <a:picLocks noChangeAspect="1"/>
          </p:cNvPicPr>
          <p:nvPr/>
        </p:nvPicPr>
        <p:blipFill>
          <a:blip r:embed="rId1"/>
          <a:stretch>
            <a:fillRect/>
          </a:stretch>
        </p:blipFill>
        <p:spPr>
          <a:xfrm>
            <a:off x="4572000" y="1125538"/>
            <a:ext cx="4248150" cy="5227637"/>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8" name="Picture 2">
            <a:hlinkClick r:id="rId1" action="ppaction://hlinkfile"/>
          </p:cNvPr>
          <p:cNvPicPr>
            <a:picLocks noChangeAspect="1"/>
          </p:cNvPicPr>
          <p:nvPr/>
        </p:nvPicPr>
        <p:blipFill>
          <a:blip r:embed="rId2"/>
          <a:stretch>
            <a:fillRect/>
          </a:stretch>
        </p:blipFill>
        <p:spPr>
          <a:xfrm>
            <a:off x="179388" y="188913"/>
            <a:ext cx="4608512" cy="6480175"/>
          </a:xfrm>
          <a:prstGeom prst="rect">
            <a:avLst/>
          </a:prstGeom>
          <a:noFill/>
          <a:ln w="9525">
            <a:noFill/>
          </a:ln>
        </p:spPr>
      </p:pic>
      <p:graphicFrame>
        <p:nvGraphicFramePr>
          <p:cNvPr id="39939" name="Object 1"/>
          <p:cNvGraphicFramePr>
            <a:graphicFrameLocks noChangeAspect="1"/>
          </p:cNvGraphicFramePr>
          <p:nvPr/>
        </p:nvGraphicFramePr>
        <p:xfrm>
          <a:off x="4787900" y="1125538"/>
          <a:ext cx="4176713" cy="3597275"/>
        </p:xfrm>
        <a:graphic>
          <a:graphicData uri="http://schemas.openxmlformats.org/presentationml/2006/ole">
            <mc:AlternateContent xmlns:mc="http://schemas.openxmlformats.org/markup-compatibility/2006">
              <mc:Choice xmlns:v="urn:schemas-microsoft-com:vml" Requires="v">
                <p:oleObj spid="_x0000_s3077" name="" r:id="rId3" imgW="603250" imgH="542290" progId="">
                  <p:embed/>
                </p:oleObj>
              </mc:Choice>
              <mc:Fallback>
                <p:oleObj name="" r:id="rId3" imgW="603250" imgH="542290" progId="">
                  <p:embed/>
                  <p:pic>
                    <p:nvPicPr>
                      <p:cNvPr id="0" name="Picture 3076"/>
                      <p:cNvPicPr/>
                      <p:nvPr/>
                    </p:nvPicPr>
                    <p:blipFill>
                      <a:blip r:embed="rId4"/>
                      <a:stretch>
                        <a:fillRect/>
                      </a:stretch>
                    </p:blipFill>
                    <p:spPr>
                      <a:xfrm>
                        <a:off x="4787900" y="1125538"/>
                        <a:ext cx="4176713" cy="3597275"/>
                      </a:xfrm>
                      <a:prstGeom prst="rect">
                        <a:avLst/>
                      </a:prstGeom>
                      <a:noFill/>
                      <a:ln w="38100">
                        <a:noFill/>
                        <a:miter/>
                      </a:ln>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Rectangle 2"/>
          <p:cNvSpPr>
            <a:spLocks noGrp="1"/>
          </p:cNvSpPr>
          <p:nvPr>
            <p:ph type="title" hasCustomPrompt="1"/>
          </p:nvPr>
        </p:nvSpPr>
        <p:spPr>
          <a:ln/>
        </p:spPr>
        <p:txBody>
          <a:bodyPr vert="horz" wrap="square" lIns="91440" tIns="45720" rIns="91440" bIns="45720" anchor="ctr" anchorCtr="0"/>
          <a:p>
            <a:pPr eaLnBrk="1" hangingPunct="1"/>
            <a:r>
              <a:rPr lang="en-US" altLang="tr-TR" b="1" dirty="0">
                <a:solidFill>
                  <a:srgbClr val="FF0000"/>
                </a:solidFill>
              </a:rPr>
              <a:t>GÜBRE TANKI</a:t>
            </a:r>
            <a:endParaRPr lang="en-US" altLang="tr-TR" dirty="0">
              <a:solidFill>
                <a:srgbClr val="FF0000"/>
              </a:solidFill>
            </a:endParaRPr>
          </a:p>
        </p:txBody>
      </p:sp>
      <p:sp>
        <p:nvSpPr>
          <p:cNvPr id="39939" name="Rectangle 3"/>
          <p:cNvSpPr>
            <a:spLocks noGrp="1" noChangeArrowheads="1"/>
          </p:cNvSpPr>
          <p:nvPr>
            <p:ph type="body" sz="half" idx="1" hasCustomPrompt="1"/>
          </p:nvPr>
        </p:nvSpPr>
        <p:spPr>
          <a:xfrm>
            <a:off x="468313" y="1268413"/>
            <a:ext cx="4967288" cy="3313113"/>
          </a:xfrm>
        </p:spPr>
        <p:txBody>
          <a:bodyPr vert="horz" wrap="square" lIns="91440" tIns="45720" rIns="91440" bIns="45720" numCol="1" anchor="t" anchorCtr="0" compatLnSpc="1"/>
          <a:p>
            <a:pPr eaLnBrk="1" hangingPunct="1">
              <a:buClr>
                <a:schemeClr val="accent1"/>
              </a:buClr>
              <a:buSzPct val="80000"/>
              <a:buFont typeface="Arial" panose="020B0604020202020204" pitchFamily="34" charset="0"/>
              <a:buNone/>
            </a:pPr>
            <a:r>
              <a:rPr lang="en-US" altLang="tr-TR" sz="2600" dirty="0">
                <a:solidFill>
                  <a:srgbClr val="262626"/>
                </a:solidFill>
                <a:latin typeface="Times New Roman" panose="02020603050405020304" pitchFamily="18" charset="0"/>
                <a:cs typeface="Times New Roman" panose="02020603050405020304" pitchFamily="18" charset="0"/>
              </a:rPr>
              <a:t>	Damla sulama sistemlerinde, bitki besin elementleri sulama suyuna karıştırılarak uygulanır. Bu amaçla, kontrol birimine, kum-çakıl tankından sonra ve elek filtreden önce olmak üzere gübre tankı yerleştirilir. </a:t>
            </a:r>
            <a:endParaRPr lang="en-US" altLang="tr-TR" sz="2600" dirty="0">
              <a:solidFill>
                <a:srgbClr val="262626"/>
              </a:solidFill>
              <a:latin typeface="Times New Roman" panose="02020603050405020304" pitchFamily="18" charset="0"/>
              <a:ea typeface="Times New Roman" panose="02020603050405020304" pitchFamily="18" charset="0"/>
            </a:endParaRPr>
          </a:p>
        </p:txBody>
      </p:sp>
      <p:pic>
        <p:nvPicPr>
          <p:cNvPr id="40964" name="Picture 4" descr="s6"/>
          <p:cNvPicPr>
            <a:picLocks noGrp="1" noChangeAspect="1"/>
          </p:cNvPicPr>
          <p:nvPr>
            <p:ph sz="half" idx="2" hasCustomPrompt="1"/>
          </p:nvPr>
        </p:nvPicPr>
        <p:blipFill>
          <a:blip r:embed="rId1">
            <a:lum bright="-6000"/>
          </a:blip>
          <a:srcRect/>
          <a:stretch>
            <a:fillRect/>
          </a:stretch>
        </p:blipFill>
        <p:spPr>
          <a:xfrm>
            <a:off x="827088" y="4365625"/>
            <a:ext cx="7345362" cy="2303463"/>
          </a:xfrm>
          <a:ln/>
        </p:spPr>
      </p:pic>
      <p:pic>
        <p:nvPicPr>
          <p:cNvPr id="40965" name="Picture 1" descr="C:\Users\SeVen_iNsAn\Desktop\12.jpg"/>
          <p:cNvPicPr>
            <a:picLocks noChangeAspect="1"/>
          </p:cNvPicPr>
          <p:nvPr/>
        </p:nvPicPr>
        <p:blipFill>
          <a:blip r:embed="rId2"/>
          <a:stretch>
            <a:fillRect/>
          </a:stretch>
        </p:blipFill>
        <p:spPr>
          <a:xfrm>
            <a:off x="5581650" y="1233488"/>
            <a:ext cx="2959100" cy="2905125"/>
          </a:xfrm>
          <a:prstGeom prst="rect">
            <a:avLst/>
          </a:prstGeom>
          <a:noFill/>
          <a:ln w="9525">
            <a:noFill/>
          </a:ln>
        </p:spPr>
      </p:pic>
      <p:sp>
        <p:nvSpPr>
          <p:cNvPr id="2" name="Metin kutusu 1"/>
          <p:cNvSpPr txBox="1"/>
          <p:nvPr/>
        </p:nvSpPr>
        <p:spPr>
          <a:xfrm>
            <a:off x="5794375" y="4508500"/>
            <a:ext cx="2087563" cy="339725"/>
          </a:xfrm>
          <a:prstGeom prst="rect">
            <a:avLst/>
          </a:prstGeom>
          <a:solidFill>
            <a:srgbClr val="EFEFEF"/>
          </a:solidFill>
        </p:spPr>
        <p:txBody>
          <a:bodyPr>
            <a:spAutoFit/>
          </a:bodyPr>
          <a:lstStyle/>
          <a:p>
            <a:pPr marR="0" defTabSz="914400">
              <a:buClrTx/>
              <a:buSzTx/>
              <a:buFontTx/>
              <a:buNone/>
              <a:defRPr/>
            </a:pPr>
            <a:r>
              <a:rPr kumimoji="0" lang="tr-TR" sz="1600" kern="1200" cap="none" spc="0" normalizeH="0" baseline="0" noProof="0" dirty="0">
                <a:solidFill>
                  <a:schemeClr val="tx1">
                    <a:lumMod val="65000"/>
                    <a:lumOff val="35000"/>
                  </a:schemeClr>
                </a:solidFill>
                <a:latin typeface="Calibri" panose="020F0502020204030204" pitchFamily="34" charset="0"/>
                <a:ea typeface="+mn-ea"/>
                <a:cs typeface="Arial" panose="020B0604020202020204" pitchFamily="34" charset="0"/>
              </a:rPr>
              <a:t>VANTUZ</a:t>
            </a:r>
            <a:endParaRPr kumimoji="0" lang="tr-TR" sz="1600" kern="1200" cap="none" spc="0" normalizeH="0" baseline="0" noProof="0" dirty="0">
              <a:solidFill>
                <a:schemeClr val="tx1">
                  <a:lumMod val="65000"/>
                  <a:lumOff val="35000"/>
                </a:schemeClr>
              </a:solidFill>
              <a:latin typeface="Calibri" panose="020F0502020204030204" pitchFamily="34" charset="0"/>
              <a:ea typeface="+mn-ea"/>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6" name="Picture 7" descr="Fertigation"/>
          <p:cNvPicPr>
            <a:picLocks noChangeAspect="1"/>
          </p:cNvPicPr>
          <p:nvPr/>
        </p:nvPicPr>
        <p:blipFill>
          <a:blip r:embed="rId1"/>
          <a:stretch>
            <a:fillRect/>
          </a:stretch>
        </p:blipFill>
        <p:spPr>
          <a:xfrm>
            <a:off x="0" y="0"/>
            <a:ext cx="4635500" cy="6858000"/>
          </a:xfrm>
          <a:prstGeom prst="rect">
            <a:avLst/>
          </a:prstGeom>
          <a:noFill/>
          <a:ln w="9525">
            <a:noFill/>
          </a:ln>
        </p:spPr>
      </p:pic>
      <p:pic>
        <p:nvPicPr>
          <p:cNvPr id="41987" name="Picture 5" descr="Fertigation2%20042008"/>
          <p:cNvPicPr>
            <a:picLocks noChangeAspect="1"/>
          </p:cNvPicPr>
          <p:nvPr/>
        </p:nvPicPr>
        <p:blipFill>
          <a:blip r:embed="rId2"/>
          <a:stretch>
            <a:fillRect/>
          </a:stretch>
        </p:blipFill>
        <p:spPr>
          <a:xfrm>
            <a:off x="4429125" y="0"/>
            <a:ext cx="4714875" cy="6858000"/>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1 Başlık"/>
          <p:cNvSpPr txBox="1"/>
          <p:nvPr/>
        </p:nvSpPr>
        <p:spPr>
          <a:xfrm>
            <a:off x="457200" y="704850"/>
            <a:ext cx="8229600" cy="723900"/>
          </a:xfrm>
          <a:prstGeom prst="rect">
            <a:avLst/>
          </a:prstGeom>
        </p:spPr>
        <p:txBody>
          <a:bodyPr>
            <a:normAutofit fontScale="97500"/>
          </a:bodyPr>
          <a:lstStyle>
            <a:lvl1pPr algn="l" defTabSz="685800"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defTabSz="685800" rtl="0" eaLnBrk="0" fontAlgn="base" hangingPunct="0">
              <a:lnSpc>
                <a:spcPct val="90000"/>
              </a:lnSpc>
              <a:spcBef>
                <a:spcPct val="0"/>
              </a:spcBef>
              <a:spcAft>
                <a:spcPct val="0"/>
              </a:spcAft>
              <a:defRPr sz="4000">
                <a:solidFill>
                  <a:schemeClr val="accent1"/>
                </a:solidFill>
                <a:latin typeface="Corbel" panose="020B0503020204020204" pitchFamily="34" charset="0"/>
              </a:defRPr>
            </a:lvl2pPr>
            <a:lvl3pPr algn="l" defTabSz="685800" rtl="0" eaLnBrk="0" fontAlgn="base" hangingPunct="0">
              <a:lnSpc>
                <a:spcPct val="90000"/>
              </a:lnSpc>
              <a:spcBef>
                <a:spcPct val="0"/>
              </a:spcBef>
              <a:spcAft>
                <a:spcPct val="0"/>
              </a:spcAft>
              <a:defRPr sz="4000">
                <a:solidFill>
                  <a:schemeClr val="accent1"/>
                </a:solidFill>
                <a:latin typeface="Corbel" panose="020B0503020204020204" pitchFamily="34" charset="0"/>
              </a:defRPr>
            </a:lvl3pPr>
            <a:lvl4pPr algn="l" defTabSz="685800" rtl="0" eaLnBrk="0" fontAlgn="base" hangingPunct="0">
              <a:lnSpc>
                <a:spcPct val="90000"/>
              </a:lnSpc>
              <a:spcBef>
                <a:spcPct val="0"/>
              </a:spcBef>
              <a:spcAft>
                <a:spcPct val="0"/>
              </a:spcAft>
              <a:defRPr sz="4000">
                <a:solidFill>
                  <a:schemeClr val="accent1"/>
                </a:solidFill>
                <a:latin typeface="Corbel" panose="020B0503020204020204" pitchFamily="34" charset="0"/>
              </a:defRPr>
            </a:lvl4pPr>
            <a:lvl5pPr algn="l" defTabSz="685800" rtl="0" eaLnBrk="0" fontAlgn="base" hangingPunct="0">
              <a:lnSpc>
                <a:spcPct val="90000"/>
              </a:lnSpc>
              <a:spcBef>
                <a:spcPct val="0"/>
              </a:spcBef>
              <a:spcAft>
                <a:spcPct val="0"/>
              </a:spcAft>
              <a:defRPr sz="4000">
                <a:solidFill>
                  <a:schemeClr val="accent1"/>
                </a:solidFill>
                <a:latin typeface="Corbel" panose="020B0503020204020204" pitchFamily="34" charset="0"/>
              </a:defRPr>
            </a:lvl5pPr>
            <a:lvl6pPr marL="457200" algn="l" defTabSz="685800" rtl="0" fontAlgn="base">
              <a:lnSpc>
                <a:spcPct val="90000"/>
              </a:lnSpc>
              <a:spcBef>
                <a:spcPct val="0"/>
              </a:spcBef>
              <a:spcAft>
                <a:spcPct val="0"/>
              </a:spcAft>
              <a:defRPr sz="4000">
                <a:solidFill>
                  <a:schemeClr val="accent1"/>
                </a:solidFill>
                <a:latin typeface="Corbel" panose="020B0503020204020204" pitchFamily="34" charset="0"/>
              </a:defRPr>
            </a:lvl6pPr>
            <a:lvl7pPr marL="914400" algn="l" defTabSz="685800" rtl="0" fontAlgn="base">
              <a:lnSpc>
                <a:spcPct val="90000"/>
              </a:lnSpc>
              <a:spcBef>
                <a:spcPct val="0"/>
              </a:spcBef>
              <a:spcAft>
                <a:spcPct val="0"/>
              </a:spcAft>
              <a:defRPr sz="4000">
                <a:solidFill>
                  <a:schemeClr val="accent1"/>
                </a:solidFill>
                <a:latin typeface="Corbel" panose="020B0503020204020204" pitchFamily="34" charset="0"/>
              </a:defRPr>
            </a:lvl7pPr>
            <a:lvl8pPr marL="1371600" algn="l" defTabSz="685800" rtl="0" fontAlgn="base">
              <a:lnSpc>
                <a:spcPct val="90000"/>
              </a:lnSpc>
              <a:spcBef>
                <a:spcPct val="0"/>
              </a:spcBef>
              <a:spcAft>
                <a:spcPct val="0"/>
              </a:spcAft>
              <a:defRPr sz="4000">
                <a:solidFill>
                  <a:schemeClr val="accent1"/>
                </a:solidFill>
                <a:latin typeface="Corbel" panose="020B0503020204020204" pitchFamily="34" charset="0"/>
              </a:defRPr>
            </a:lvl8pPr>
            <a:lvl9pPr marL="1828800" algn="l" defTabSz="685800" rtl="0" fontAlgn="base">
              <a:lnSpc>
                <a:spcPct val="90000"/>
              </a:lnSpc>
              <a:spcBef>
                <a:spcPct val="0"/>
              </a:spcBef>
              <a:spcAft>
                <a:spcPct val="0"/>
              </a:spcAft>
              <a:defRPr sz="4000">
                <a:solidFill>
                  <a:schemeClr val="accent1"/>
                </a:solidFill>
                <a:latin typeface="Corbel" panose="020B0503020204020204"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defRPr/>
            </a:pPr>
            <a:r>
              <a:rPr kumimoji="0" lang="tr-TR" sz="4000" b="1" i="0" u="none" strike="noStrike" kern="1200" cap="none" spc="0" normalizeH="0" baseline="0" noProof="0" dirty="0">
                <a:ln>
                  <a:noFill/>
                </a:ln>
                <a:solidFill>
                  <a:srgbClr val="FF0000"/>
                </a:solidFill>
                <a:effectLst/>
                <a:uLnTx/>
                <a:uFillTx/>
                <a:latin typeface="+mj-lt"/>
                <a:ea typeface="+mj-ea"/>
                <a:cs typeface="+mj-cs"/>
              </a:rPr>
              <a:t>Filtreler</a:t>
            </a:r>
            <a:endParaRPr kumimoji="0" lang="tr-TR" sz="4000" b="0" i="0" u="none" strike="noStrike" kern="1200" cap="none" spc="0" normalizeH="0" baseline="0" noProof="0" dirty="0">
              <a:ln>
                <a:noFill/>
              </a:ln>
              <a:solidFill>
                <a:srgbClr val="FF0000"/>
              </a:solidFill>
              <a:effectLst/>
              <a:uLnTx/>
              <a:uFillTx/>
              <a:latin typeface="+mj-lt"/>
              <a:ea typeface="+mj-ea"/>
              <a:cs typeface="+mj-cs"/>
            </a:endParaRPr>
          </a:p>
        </p:txBody>
      </p:sp>
      <p:sp>
        <p:nvSpPr>
          <p:cNvPr id="41987" name="2 İçerik Yer Tutucusu"/>
          <p:cNvSpPr txBox="1"/>
          <p:nvPr/>
        </p:nvSpPr>
        <p:spPr bwMode="auto">
          <a:xfrm>
            <a:off x="457200" y="1935163"/>
            <a:ext cx="8229600" cy="4389438"/>
          </a:xfrm>
          <a:prstGeom prst="rect">
            <a:avLst/>
          </a:prstGeom>
          <a:noFill/>
          <a:ln>
            <a:noFill/>
          </a:ln>
        </p:spPr>
        <p:txBody>
          <a:bodyPr/>
          <a:lstStyle>
            <a:lvl1pPr marL="171450" indent="-136525" algn="l" defTabSz="685800" rtl="0" eaLnBrk="0" fontAlgn="base" hangingPunct="0">
              <a:lnSpc>
                <a:spcPct val="90000"/>
              </a:lnSpc>
              <a:spcBef>
                <a:spcPts val="1000"/>
              </a:spcBef>
              <a:spcAft>
                <a:spcPct val="0"/>
              </a:spcAft>
              <a:buClr>
                <a:schemeClr val="accent1"/>
              </a:buClr>
              <a:buSzPct val="80000"/>
              <a:buFont typeface="Corbel" panose="020B0503020204020204" pitchFamily="34" charset="0"/>
              <a:buChar char="•"/>
              <a:defRPr sz="2000" kern="1200">
                <a:solidFill>
                  <a:schemeClr val="accent1"/>
                </a:solidFill>
                <a:latin typeface="+mn-lt"/>
                <a:ea typeface="+mn-ea"/>
                <a:cs typeface="+mn-cs"/>
              </a:defRPr>
            </a:lvl1pPr>
            <a:lvl2pPr marL="342900"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kern="1200">
                <a:solidFill>
                  <a:schemeClr val="accent1"/>
                </a:solidFill>
                <a:latin typeface="+mn-lt"/>
                <a:ea typeface="+mn-ea"/>
                <a:cs typeface="+mn-cs"/>
              </a:defRPr>
            </a:lvl2pPr>
            <a:lvl3pPr marL="548005"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3pPr>
            <a:lvl4pPr marL="754380"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kern="1200">
                <a:solidFill>
                  <a:schemeClr val="accent1"/>
                </a:solidFill>
                <a:latin typeface="+mn-lt"/>
                <a:ea typeface="+mn-ea"/>
                <a:cs typeface="+mn-cs"/>
              </a:defRPr>
            </a:lvl4pPr>
            <a:lvl5pPr marL="919480"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kern="1200">
                <a:solidFill>
                  <a:schemeClr val="accent1"/>
                </a:solidFill>
                <a:latin typeface="+mn-lt"/>
                <a:ea typeface="+mn-ea"/>
                <a:cs typeface="+mn-cs"/>
              </a:defRPr>
            </a:lvl5pPr>
          </a:lstStyle>
          <a:p>
            <a:pPr marL="171450" lvl="0" indent="-136525" algn="ctr">
              <a:buNone/>
            </a:pPr>
            <a:r>
              <a:rPr lang="tr-TR" altLang="tr-TR" sz="3200" dirty="0">
                <a:solidFill>
                  <a:schemeClr val="tx1"/>
                </a:solidFill>
                <a:cs typeface="Arial" panose="020B0604020202020204" pitchFamily="34" charset="0"/>
              </a:rPr>
              <a:t>Yağmurlama ve damla sulama sistemlerinde kullanılan filtreler genellikle  </a:t>
            </a:r>
            <a:r>
              <a:rPr lang="tr-TR" altLang="tr-TR" sz="3200" b="1" dirty="0">
                <a:solidFill>
                  <a:srgbClr val="262626"/>
                </a:solidFill>
                <a:cs typeface="Arial" panose="020B0604020202020204" pitchFamily="34" charset="0"/>
              </a:rPr>
              <a:t>80-120 mesh </a:t>
            </a:r>
            <a:r>
              <a:rPr lang="tr-TR" altLang="tr-TR" sz="3200" dirty="0">
                <a:solidFill>
                  <a:schemeClr val="tx1"/>
                </a:solidFill>
                <a:cs typeface="Arial" panose="020B0604020202020204" pitchFamily="34" charset="0"/>
              </a:rPr>
              <a:t>arasında değişirler. </a:t>
            </a:r>
            <a:endParaRPr lang="tr-TR" altLang="tr-TR" sz="3200" dirty="0">
              <a:solidFill>
                <a:schemeClr val="tx1"/>
              </a:solidFill>
              <a:cs typeface="Arial" panose="020B0604020202020204" pitchFamily="34" charset="0"/>
            </a:endParaRPr>
          </a:p>
          <a:p>
            <a:pPr marL="171450" lvl="0" indent="-136525" algn="ctr">
              <a:buNone/>
            </a:pPr>
            <a:endParaRPr lang="tr-TR" altLang="tr-TR" sz="3200" dirty="0">
              <a:solidFill>
                <a:schemeClr val="tx1"/>
              </a:solidFill>
              <a:cs typeface="Arial" panose="020B0604020202020204" pitchFamily="34" charset="0"/>
            </a:endParaRPr>
          </a:p>
          <a:p>
            <a:pPr marL="171450" lvl="0" indent="-136525" algn="ctr">
              <a:buNone/>
            </a:pPr>
            <a:r>
              <a:rPr lang="tr-TR" altLang="tr-TR" sz="3200" dirty="0">
                <a:solidFill>
                  <a:schemeClr val="tx1"/>
                </a:solidFill>
                <a:cs typeface="Arial" panose="020B0604020202020204" pitchFamily="34" charset="0"/>
              </a:rPr>
              <a:t>Filtre girişine ve çıkışına konulan manometrelerdeki basınç farklılığı filtrenin tıkanma derecesini gösterir. </a:t>
            </a:r>
            <a:endParaRPr lang="tr-TR" altLang="tr-TR" sz="3200" dirty="0">
              <a:solidFill>
                <a:schemeClr val="tx1"/>
              </a:solidFill>
              <a:ea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1 Başlık"/>
          <p:cNvSpPr txBox="1"/>
          <p:nvPr/>
        </p:nvSpPr>
        <p:spPr>
          <a:xfrm>
            <a:off x="457200" y="704850"/>
            <a:ext cx="8229600" cy="1143000"/>
          </a:xfrm>
          <a:prstGeom prst="rect">
            <a:avLst/>
          </a:prstGeom>
          <a:noFill/>
          <a:ln w="9525">
            <a:noFill/>
          </a:ln>
        </p:spPr>
        <p:txBody>
          <a:bodyPr/>
          <a:lstStyle>
            <a:lvl1pPr marL="171450" indent="-136525" algn="l" defTabSz="685800" rtl="0" eaLnBrk="0" fontAlgn="base" hangingPunct="0">
              <a:lnSpc>
                <a:spcPct val="90000"/>
              </a:lnSpc>
              <a:spcBef>
                <a:spcPts val="1000"/>
              </a:spcBef>
              <a:spcAft>
                <a:spcPct val="0"/>
              </a:spcAft>
              <a:buClr>
                <a:schemeClr val="accent1"/>
              </a:buClr>
              <a:buSzPct val="80000"/>
              <a:buFont typeface="Corbel" panose="020B0503020204020204" pitchFamily="34" charset="0"/>
              <a:buChar char="•"/>
              <a:defRPr sz="2000" kern="1200">
                <a:solidFill>
                  <a:schemeClr val="accent1"/>
                </a:solidFill>
                <a:latin typeface="+mn-lt"/>
                <a:ea typeface="+mn-ea"/>
                <a:cs typeface="+mn-cs"/>
              </a:defRPr>
            </a:lvl1pPr>
            <a:lvl2pPr marL="342900"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kern="1200">
                <a:solidFill>
                  <a:schemeClr val="accent1"/>
                </a:solidFill>
                <a:latin typeface="+mn-lt"/>
                <a:ea typeface="+mn-ea"/>
                <a:cs typeface="+mn-cs"/>
              </a:defRPr>
            </a:lvl2pPr>
            <a:lvl3pPr marL="548005"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3pPr>
            <a:lvl4pPr marL="754380"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kern="1200">
                <a:solidFill>
                  <a:schemeClr val="accent1"/>
                </a:solidFill>
                <a:latin typeface="+mn-lt"/>
                <a:ea typeface="+mn-ea"/>
                <a:cs typeface="+mn-cs"/>
              </a:defRPr>
            </a:lvl4pPr>
            <a:lvl5pPr marL="919480"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kern="1200">
                <a:solidFill>
                  <a:schemeClr val="accent1"/>
                </a:solidFill>
                <a:latin typeface="+mn-lt"/>
                <a:ea typeface="+mn-ea"/>
                <a:cs typeface="+mn-cs"/>
              </a:defRPr>
            </a:lvl5pPr>
          </a:lstStyle>
          <a:p>
            <a:pPr marL="0" lvl="0" indent="0">
              <a:spcBef>
                <a:spcPct val="0"/>
              </a:spcBef>
              <a:buClrTx/>
              <a:buSzTx/>
              <a:buFontTx/>
              <a:buNone/>
            </a:pPr>
            <a:r>
              <a:rPr lang="tr-TR" altLang="tr-TR" sz="4000" b="1" dirty="0">
                <a:solidFill>
                  <a:srgbClr val="FF0000"/>
                </a:solidFill>
                <a:cs typeface="Arial" panose="020B0604020202020204" pitchFamily="34" charset="0"/>
              </a:rPr>
              <a:t>Filtreler</a:t>
            </a:r>
            <a:endParaRPr lang="tr-TR" altLang="tr-TR" sz="4000" dirty="0">
              <a:solidFill>
                <a:srgbClr val="FF0000"/>
              </a:solidFill>
              <a:ea typeface="Arial" panose="020B0604020202020204" pitchFamily="34" charset="0"/>
            </a:endParaRPr>
          </a:p>
        </p:txBody>
      </p:sp>
      <p:sp>
        <p:nvSpPr>
          <p:cNvPr id="44035" name="2 İçerik Yer Tutucusu"/>
          <p:cNvSpPr txBox="1"/>
          <p:nvPr/>
        </p:nvSpPr>
        <p:spPr>
          <a:xfrm>
            <a:off x="457200" y="1935163"/>
            <a:ext cx="8229600" cy="4389437"/>
          </a:xfrm>
          <a:prstGeom prst="rect">
            <a:avLst/>
          </a:prstGeom>
          <a:noFill/>
          <a:ln w="9525">
            <a:noFill/>
          </a:ln>
        </p:spPr>
        <p:txBody>
          <a:bodyPr/>
          <a:lstStyle>
            <a:lvl1pPr marL="171450" indent="-136525" algn="l" defTabSz="685800" rtl="0" eaLnBrk="0" fontAlgn="base" hangingPunct="0">
              <a:lnSpc>
                <a:spcPct val="90000"/>
              </a:lnSpc>
              <a:spcBef>
                <a:spcPts val="1000"/>
              </a:spcBef>
              <a:spcAft>
                <a:spcPct val="0"/>
              </a:spcAft>
              <a:buClr>
                <a:schemeClr val="accent1"/>
              </a:buClr>
              <a:buSzPct val="80000"/>
              <a:buFont typeface="Corbel" panose="020B0503020204020204" pitchFamily="34" charset="0"/>
              <a:buChar char="•"/>
              <a:defRPr sz="2000" kern="1200">
                <a:solidFill>
                  <a:schemeClr val="accent1"/>
                </a:solidFill>
                <a:latin typeface="+mn-lt"/>
                <a:ea typeface="+mn-ea"/>
                <a:cs typeface="+mn-cs"/>
              </a:defRPr>
            </a:lvl1pPr>
            <a:lvl2pPr marL="342900"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kern="1200">
                <a:solidFill>
                  <a:schemeClr val="accent1"/>
                </a:solidFill>
                <a:latin typeface="+mn-lt"/>
                <a:ea typeface="+mn-ea"/>
                <a:cs typeface="+mn-cs"/>
              </a:defRPr>
            </a:lvl2pPr>
            <a:lvl3pPr marL="548005"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3pPr>
            <a:lvl4pPr marL="754380"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kern="1200">
                <a:solidFill>
                  <a:schemeClr val="accent1"/>
                </a:solidFill>
                <a:latin typeface="+mn-lt"/>
                <a:ea typeface="+mn-ea"/>
                <a:cs typeface="+mn-cs"/>
              </a:defRPr>
            </a:lvl4pPr>
            <a:lvl5pPr marL="919480"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kern="1200">
                <a:solidFill>
                  <a:schemeClr val="accent1"/>
                </a:solidFill>
                <a:latin typeface="+mn-lt"/>
                <a:ea typeface="+mn-ea"/>
                <a:cs typeface="+mn-cs"/>
              </a:defRPr>
            </a:lvl5pPr>
          </a:lstStyle>
          <a:p>
            <a:pPr marL="171450" lvl="0" indent="-136525" algn="ctr">
              <a:buNone/>
            </a:pPr>
            <a:r>
              <a:rPr lang="tr-TR" altLang="tr-TR" sz="2800" dirty="0">
                <a:solidFill>
                  <a:schemeClr val="tx1"/>
                </a:solidFill>
                <a:cs typeface="Arial" panose="020B0604020202020204" pitchFamily="34" charset="0"/>
              </a:rPr>
              <a:t>Gerek sulama suyunda bulunabilecek küçük partiküllerin gerekse gübreleme ünitesinden gelebilecek tortunun sisteme girmeden önce tutulması amacıyla gübre tankından sonra mutlaka elek filtre yerleştirilir.</a:t>
            </a:r>
            <a:endParaRPr lang="tr-TR" altLang="tr-TR" sz="2800" dirty="0">
              <a:solidFill>
                <a:schemeClr val="tx1"/>
              </a:solidFill>
              <a:cs typeface="Arial" panose="020B0604020202020204" pitchFamily="34" charset="0"/>
            </a:endParaRPr>
          </a:p>
          <a:p>
            <a:pPr marL="171450" lvl="0" indent="-136525" algn="ctr">
              <a:buNone/>
            </a:pPr>
            <a:endParaRPr lang="tr-TR" altLang="tr-TR" sz="2800" dirty="0">
              <a:solidFill>
                <a:schemeClr val="tx1"/>
              </a:solidFill>
              <a:cs typeface="Arial" panose="020B0604020202020204" pitchFamily="34" charset="0"/>
            </a:endParaRPr>
          </a:p>
          <a:p>
            <a:pPr marL="171450" lvl="0" indent="-136525" algn="ctr">
              <a:buNone/>
            </a:pPr>
            <a:r>
              <a:rPr lang="tr-TR" altLang="tr-TR" sz="2800" dirty="0">
                <a:solidFill>
                  <a:schemeClr val="tx1"/>
                </a:solidFill>
                <a:cs typeface="Arial" panose="020B0604020202020204" pitchFamily="34" charset="0"/>
              </a:rPr>
              <a:t> Filtreler elek veya lamel (disk) biçiminde üretilirler. </a:t>
            </a:r>
            <a:endParaRPr lang="tr-TR" altLang="tr-TR" sz="2800" dirty="0">
              <a:solidFill>
                <a:schemeClr val="tx1"/>
              </a:solidFill>
              <a:ea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5 Metin kutusu"/>
          <p:cNvSpPr txBox="1"/>
          <p:nvPr/>
        </p:nvSpPr>
        <p:spPr>
          <a:xfrm>
            <a:off x="2771775" y="836613"/>
            <a:ext cx="3571875" cy="708025"/>
          </a:xfrm>
          <a:prstGeom prst="rect">
            <a:avLst/>
          </a:prstGeom>
          <a:noFill/>
          <a:ln w="9525">
            <a:noFill/>
          </a:ln>
        </p:spPr>
        <p:txBody>
          <a:bodyPr>
            <a:spAutoFit/>
          </a:bodyPr>
          <a:p>
            <a:pPr algn="ctr"/>
            <a:r>
              <a:rPr lang="tr-TR" altLang="tr-TR" sz="4000" b="1" dirty="0">
                <a:solidFill>
                  <a:srgbClr val="FF0000"/>
                </a:solidFill>
                <a:latin typeface="Calibri" panose="020F0502020204030204" pitchFamily="34" charset="0"/>
              </a:rPr>
              <a:t>Filtreler</a:t>
            </a:r>
            <a:endParaRPr lang="tr-TR" altLang="tr-TR" sz="4000" b="1" dirty="0">
              <a:solidFill>
                <a:srgbClr val="FF0000"/>
              </a:solidFill>
              <a:latin typeface="Calibri" panose="020F0502020204030204" pitchFamily="34" charset="0"/>
            </a:endParaRPr>
          </a:p>
        </p:txBody>
      </p:sp>
      <p:pic>
        <p:nvPicPr>
          <p:cNvPr id="45059" name="Picture 6" descr="disk filtre ile ilgili görsel sonucu"/>
          <p:cNvPicPr>
            <a:picLocks noChangeAspect="1"/>
          </p:cNvPicPr>
          <p:nvPr/>
        </p:nvPicPr>
        <p:blipFill>
          <a:blip r:embed="rId1"/>
          <a:stretch>
            <a:fillRect/>
          </a:stretch>
        </p:blipFill>
        <p:spPr>
          <a:xfrm>
            <a:off x="381000" y="1550988"/>
            <a:ext cx="4176713" cy="4176712"/>
          </a:xfrm>
          <a:prstGeom prst="rect">
            <a:avLst/>
          </a:prstGeom>
          <a:noFill/>
          <a:ln w="9525">
            <a:noFill/>
          </a:ln>
        </p:spPr>
      </p:pic>
      <p:pic>
        <p:nvPicPr>
          <p:cNvPr id="45060" name="Picture 8" descr="İlgili resim"/>
          <p:cNvPicPr>
            <a:picLocks noChangeAspect="1"/>
          </p:cNvPicPr>
          <p:nvPr/>
        </p:nvPicPr>
        <p:blipFill>
          <a:blip r:embed="rId2"/>
          <a:stretch>
            <a:fillRect/>
          </a:stretch>
        </p:blipFill>
        <p:spPr>
          <a:xfrm>
            <a:off x="4356100" y="1393825"/>
            <a:ext cx="4368800" cy="4368800"/>
          </a:xfrm>
          <a:prstGeom prst="rect">
            <a:avLst/>
          </a:prstGeom>
          <a:no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Rectangle 2"/>
          <p:cNvSpPr>
            <a:spLocks noGrp="1"/>
          </p:cNvSpPr>
          <p:nvPr>
            <p:ph type="title" hasCustomPrompt="1"/>
          </p:nvPr>
        </p:nvSpPr>
        <p:spPr>
          <a:xfrm>
            <a:off x="1331913" y="260350"/>
            <a:ext cx="8229600" cy="1139825"/>
          </a:xfrm>
          <a:ln/>
        </p:spPr>
        <p:txBody>
          <a:bodyPr vert="horz" wrap="square" lIns="91440" tIns="45720" rIns="91440" bIns="45720" anchor="ctr" anchorCtr="0"/>
          <a:p>
            <a:pPr eaLnBrk="1" hangingPunct="1"/>
            <a:r>
              <a:rPr lang="en-US" altLang="tr-TR" sz="3200" b="1" dirty="0">
                <a:solidFill>
                  <a:srgbClr val="FF0000"/>
                </a:solidFill>
                <a:latin typeface="Times New Roman" panose="02020603050405020304" pitchFamily="18" charset="0"/>
                <a:cs typeface="Times New Roman" panose="02020603050405020304" pitchFamily="18" charset="0"/>
              </a:rPr>
              <a:t>ELEK FİLTRE</a:t>
            </a:r>
            <a:endParaRPr lang="en-US" altLang="tr-TR" sz="3200" dirty="0">
              <a:solidFill>
                <a:srgbClr val="FF0000"/>
              </a:solidFill>
              <a:latin typeface="Times New Roman" panose="02020603050405020304" pitchFamily="18" charset="0"/>
              <a:ea typeface="Times New Roman" panose="02020603050405020304" pitchFamily="18" charset="0"/>
            </a:endParaRPr>
          </a:p>
        </p:txBody>
      </p:sp>
      <p:sp>
        <p:nvSpPr>
          <p:cNvPr id="45059" name="Rectangle 3"/>
          <p:cNvSpPr>
            <a:spLocks noGrp="1" noChangeArrowheads="1"/>
          </p:cNvSpPr>
          <p:nvPr>
            <p:ph type="body" sz="half" idx="1" hasCustomPrompt="1"/>
          </p:nvPr>
        </p:nvSpPr>
        <p:spPr>
          <a:xfrm>
            <a:off x="755650" y="1125538"/>
            <a:ext cx="4038600" cy="5149850"/>
          </a:xfrm>
        </p:spPr>
        <p:txBody>
          <a:bodyPr vert="horz" wrap="square" lIns="91440" tIns="45720" rIns="91440" bIns="45720" numCol="1" anchor="t" anchorCtr="0" compatLnSpc="1"/>
          <a:p>
            <a:pPr algn="ctr" eaLnBrk="1" hangingPunct="1">
              <a:lnSpc>
                <a:spcPct val="150000"/>
              </a:lnSpc>
              <a:buClr>
                <a:schemeClr val="accent1"/>
              </a:buClr>
              <a:buSzPct val="80000"/>
              <a:buFont typeface="Arial" panose="020B0604020202020204" pitchFamily="34" charset="0"/>
              <a:buNone/>
            </a:pPr>
            <a:r>
              <a:rPr lang="en-US" altLang="tr-TR" sz="2400" dirty="0">
                <a:solidFill>
                  <a:srgbClr val="262626"/>
                </a:solidFill>
                <a:latin typeface="Times New Roman" panose="02020603050405020304" pitchFamily="18" charset="0"/>
                <a:cs typeface="Times New Roman" panose="02020603050405020304" pitchFamily="18" charset="0"/>
              </a:rPr>
              <a:t>Hidrosiklon ya</a:t>
            </a:r>
            <a:r>
              <a:rPr lang="tr-TR" altLang="tr-TR" sz="2400" dirty="0">
                <a:solidFill>
                  <a:srgbClr val="262626"/>
                </a:solidFill>
                <a:latin typeface="Times New Roman" panose="02020603050405020304" pitchFamily="18" charset="0"/>
                <a:cs typeface="Times New Roman" panose="02020603050405020304" pitchFamily="18" charset="0"/>
              </a:rPr>
              <a:t> </a:t>
            </a:r>
            <a:r>
              <a:rPr lang="en-US" altLang="tr-TR" sz="2400" dirty="0">
                <a:solidFill>
                  <a:srgbClr val="262626"/>
                </a:solidFill>
                <a:latin typeface="Times New Roman" panose="02020603050405020304" pitchFamily="18" charset="0"/>
                <a:cs typeface="Times New Roman" panose="02020603050405020304" pitchFamily="18" charset="0"/>
              </a:rPr>
              <a:t>da kum-çakıl filtrede tutulamayan, çok küçük parçacıklar ile gübre tankından gelebilecek gübre tortusunu tutmak amacıyla, kontrol birimine, gübre karıştırılan noktadan sonra olmak üzere, mutlaka elek filtre yerleştirilir. </a:t>
            </a:r>
            <a:endParaRPr lang="en-US" altLang="tr-TR" sz="2400" dirty="0">
              <a:solidFill>
                <a:srgbClr val="262626"/>
              </a:solidFill>
              <a:latin typeface="Times New Roman" panose="02020603050405020304" pitchFamily="18" charset="0"/>
              <a:ea typeface="Times New Roman" panose="02020603050405020304" pitchFamily="18" charset="0"/>
            </a:endParaRPr>
          </a:p>
        </p:txBody>
      </p:sp>
      <p:pic>
        <p:nvPicPr>
          <p:cNvPr id="46084" name="Picture 4" descr="s7"/>
          <p:cNvPicPr>
            <a:picLocks noGrp="1" noChangeAspect="1"/>
          </p:cNvPicPr>
          <p:nvPr>
            <p:ph sz="half" idx="2" hasCustomPrompt="1"/>
          </p:nvPr>
        </p:nvPicPr>
        <p:blipFill>
          <a:blip r:embed="rId1">
            <a:lum bright="-12000"/>
          </a:blip>
          <a:srcRect r="374" b="1678"/>
          <a:stretch>
            <a:fillRect/>
          </a:stretch>
        </p:blipFill>
        <p:spPr>
          <a:xfrm>
            <a:off x="5294313" y="1089025"/>
            <a:ext cx="3357562" cy="5222875"/>
          </a:xfr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2 İçerik Yer Tutucusu"/>
          <p:cNvSpPr txBox="1"/>
          <p:nvPr/>
        </p:nvSpPr>
        <p:spPr>
          <a:xfrm>
            <a:off x="457200" y="1214438"/>
            <a:ext cx="8229600" cy="5110163"/>
          </a:xfrm>
          <a:prstGeom prst="rect">
            <a:avLst/>
          </a:prstGeom>
        </p:spPr>
        <p:txBody>
          <a:bodyPr/>
          <a:lstStyle>
            <a:lvl1pPr marL="171450" indent="-136525" algn="l" defTabSz="685800" rtl="0" eaLnBrk="0" fontAlgn="base" hangingPunct="0">
              <a:lnSpc>
                <a:spcPct val="90000"/>
              </a:lnSpc>
              <a:spcBef>
                <a:spcPts val="1000"/>
              </a:spcBef>
              <a:spcAft>
                <a:spcPct val="0"/>
              </a:spcAft>
              <a:buClr>
                <a:schemeClr val="accent1"/>
              </a:buClr>
              <a:buSzPct val="80000"/>
              <a:buFont typeface="Corbel" panose="020B0503020204020204" pitchFamily="34" charset="0"/>
              <a:buChar char="•"/>
              <a:defRPr sz="2000" kern="1200">
                <a:solidFill>
                  <a:schemeClr val="accent1"/>
                </a:solidFill>
                <a:latin typeface="+mn-lt"/>
                <a:ea typeface="+mn-ea"/>
                <a:cs typeface="+mn-cs"/>
              </a:defRPr>
            </a:lvl1pPr>
            <a:lvl2pPr marL="342900"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kern="1200">
                <a:solidFill>
                  <a:schemeClr val="accent1"/>
                </a:solidFill>
                <a:latin typeface="+mn-lt"/>
                <a:ea typeface="+mn-ea"/>
                <a:cs typeface="+mn-cs"/>
              </a:defRPr>
            </a:lvl2pPr>
            <a:lvl3pPr marL="548005"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3pPr>
            <a:lvl4pPr marL="754380"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kern="1200">
                <a:solidFill>
                  <a:schemeClr val="accent1"/>
                </a:solidFill>
                <a:latin typeface="+mn-lt"/>
                <a:ea typeface="+mn-ea"/>
                <a:cs typeface="+mn-cs"/>
              </a:defRPr>
            </a:lvl4pPr>
            <a:lvl5pPr marL="919480" indent="-136525" algn="l" defTabSz="685800" rtl="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kern="1200">
                <a:solidFill>
                  <a:schemeClr val="accent1"/>
                </a:solidFill>
                <a:latin typeface="+mn-lt"/>
                <a:ea typeface="+mn-ea"/>
                <a:cs typeface="+mn-cs"/>
              </a:defRPr>
            </a:lvl5pPr>
          </a:lstStyle>
          <a:p>
            <a:pPr marL="171450" lvl="0" indent="-136525" defTabSz="685800">
              <a:buNone/>
            </a:pPr>
            <a:r>
              <a:rPr sz="2400" dirty="0">
                <a:solidFill>
                  <a:schemeClr val="tx1"/>
                </a:solidFill>
                <a:cs typeface="Arial" panose="020B0604020202020204" pitchFamily="34" charset="0"/>
              </a:rPr>
              <a:t>Sulama sistemlerinde kullanılan elek filtreler iki biçimde karakterize edilirler.  </a:t>
            </a:r>
            <a:endParaRPr sz="2400" dirty="0">
              <a:solidFill>
                <a:schemeClr val="tx1"/>
              </a:solidFill>
              <a:cs typeface="Arial" panose="020B0604020202020204" pitchFamily="34" charset="0"/>
            </a:endParaRPr>
          </a:p>
          <a:p>
            <a:pPr marL="171450" lvl="0" indent="-136525" defTabSz="685800">
              <a:buNone/>
            </a:pPr>
            <a:r>
              <a:rPr sz="2400" dirty="0">
                <a:solidFill>
                  <a:schemeClr val="tx1"/>
                </a:solidFill>
                <a:cs typeface="Arial" panose="020B0604020202020204" pitchFamily="34" charset="0"/>
              </a:rPr>
              <a:t>Bunlar, </a:t>
            </a:r>
            <a:endParaRPr sz="2400" dirty="0">
              <a:solidFill>
                <a:schemeClr val="tx1"/>
              </a:solidFill>
              <a:cs typeface="Arial" panose="020B0604020202020204" pitchFamily="34" charset="0"/>
            </a:endParaRPr>
          </a:p>
          <a:p>
            <a:pPr marL="171450" lvl="0" indent="-136525" defTabSz="685800">
              <a:buNone/>
            </a:pPr>
            <a:r>
              <a:rPr sz="2400" dirty="0">
                <a:solidFill>
                  <a:srgbClr val="C00000"/>
                </a:solidFill>
                <a:cs typeface="Arial" panose="020B0604020202020204" pitchFamily="34" charset="0"/>
              </a:rPr>
              <a:t>1.  </a:t>
            </a:r>
            <a:r>
              <a:rPr sz="2400" dirty="0">
                <a:solidFill>
                  <a:schemeClr val="tx1"/>
                </a:solidFill>
                <a:cs typeface="Arial" panose="020B0604020202020204" pitchFamily="34" charset="0"/>
              </a:rPr>
              <a:t>Delik çapını gösteren </a:t>
            </a:r>
            <a:r>
              <a:rPr sz="2400" b="1" i="1" dirty="0">
                <a:solidFill>
                  <a:schemeClr val="tx1"/>
                </a:solidFill>
                <a:cs typeface="Arial" panose="020B0604020202020204" pitchFamily="34" charset="0"/>
              </a:rPr>
              <a:t>micron</a:t>
            </a:r>
            <a:r>
              <a:rPr sz="2400" dirty="0">
                <a:solidFill>
                  <a:schemeClr val="tx1"/>
                </a:solidFill>
                <a:cs typeface="Arial" panose="020B0604020202020204" pitchFamily="34" charset="0"/>
              </a:rPr>
              <a:t> değeri,</a:t>
            </a:r>
            <a:endParaRPr sz="2400" dirty="0">
              <a:solidFill>
                <a:schemeClr val="tx1"/>
              </a:solidFill>
              <a:cs typeface="Arial" panose="020B0604020202020204" pitchFamily="34" charset="0"/>
            </a:endParaRPr>
          </a:p>
          <a:p>
            <a:pPr marL="171450" lvl="0" indent="-136525" defTabSz="685800">
              <a:buNone/>
            </a:pPr>
            <a:r>
              <a:rPr sz="2400" dirty="0">
                <a:solidFill>
                  <a:srgbClr val="C00000"/>
                </a:solidFill>
                <a:cs typeface="Arial" panose="020B0604020202020204" pitchFamily="34" charset="0"/>
              </a:rPr>
              <a:t>2. </a:t>
            </a:r>
            <a:r>
              <a:rPr sz="2400" dirty="0">
                <a:solidFill>
                  <a:schemeClr val="tx1"/>
                </a:solidFill>
                <a:cs typeface="Arial" panose="020B0604020202020204" pitchFamily="34" charset="0"/>
              </a:rPr>
              <a:t>1” (25.4 mm)’lik uzunluktaki delik sayısını gösteren </a:t>
            </a:r>
            <a:r>
              <a:rPr sz="2400" b="1" i="1" dirty="0">
                <a:solidFill>
                  <a:schemeClr val="tx1"/>
                </a:solidFill>
                <a:cs typeface="Arial" panose="020B0604020202020204" pitchFamily="34" charset="0"/>
              </a:rPr>
              <a:t>mesh</a:t>
            </a:r>
            <a:r>
              <a:rPr sz="2400" dirty="0">
                <a:solidFill>
                  <a:schemeClr val="tx1"/>
                </a:solidFill>
                <a:cs typeface="Arial" panose="020B0604020202020204" pitchFamily="34" charset="0"/>
              </a:rPr>
              <a:t> değeridir. </a:t>
            </a:r>
            <a:endParaRPr sz="2400" dirty="0">
              <a:solidFill>
                <a:schemeClr val="tx1"/>
              </a:solidFill>
              <a:cs typeface="Arial" panose="020B0604020202020204" pitchFamily="34" charset="0"/>
            </a:endParaRPr>
          </a:p>
          <a:p>
            <a:pPr marL="171450" lvl="0" indent="-136525" defTabSz="685800">
              <a:buNone/>
            </a:pPr>
            <a:endParaRPr sz="2400" dirty="0">
              <a:solidFill>
                <a:schemeClr val="tx1"/>
              </a:solidFill>
              <a:cs typeface="Arial" panose="020B0604020202020204" pitchFamily="34" charset="0"/>
            </a:endParaRPr>
          </a:p>
          <a:p>
            <a:pPr marL="171450" lvl="0" indent="-136525" defTabSz="685800">
              <a:buNone/>
            </a:pPr>
            <a:r>
              <a:rPr sz="2400" dirty="0">
                <a:solidFill>
                  <a:schemeClr val="tx1"/>
                </a:solidFill>
                <a:cs typeface="Arial" panose="020B0604020202020204" pitchFamily="34" charset="0"/>
              </a:rPr>
              <a:t>Bu iki değer arasında </a:t>
            </a:r>
            <a:r>
              <a:rPr sz="2400" b="1" i="1" dirty="0">
                <a:solidFill>
                  <a:schemeClr val="tx1"/>
                </a:solidFill>
                <a:cs typeface="Arial" panose="020B0604020202020204" pitchFamily="34" charset="0"/>
              </a:rPr>
              <a:t>mesh*micron≈15000</a:t>
            </a:r>
            <a:r>
              <a:rPr sz="2400" dirty="0">
                <a:solidFill>
                  <a:schemeClr val="tx1"/>
                </a:solidFill>
                <a:cs typeface="Arial" panose="020B0604020202020204" pitchFamily="34" charset="0"/>
              </a:rPr>
              <a:t> biçiminde bir ilişki mevcuttur.</a:t>
            </a:r>
            <a:endParaRPr sz="2400" dirty="0">
              <a:solidFill>
                <a:schemeClr val="tx1"/>
              </a:solidFill>
              <a:ea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6" name="Picture 9" descr="İlgili resim"/>
          <p:cNvPicPr>
            <a:picLocks noChangeAspect="1"/>
          </p:cNvPicPr>
          <p:nvPr/>
        </p:nvPicPr>
        <p:blipFill>
          <a:blip r:embed="rId1"/>
          <a:stretch>
            <a:fillRect/>
          </a:stretch>
        </p:blipFill>
        <p:spPr>
          <a:xfrm>
            <a:off x="2771775" y="3284538"/>
            <a:ext cx="4289425" cy="3573462"/>
          </a:xfrm>
          <a:prstGeom prst="rect">
            <a:avLst/>
          </a:prstGeom>
          <a:noFill/>
          <a:ln w="9525">
            <a:noFill/>
          </a:ln>
        </p:spPr>
      </p:pic>
      <p:pic>
        <p:nvPicPr>
          <p:cNvPr id="11267" name="Picture 11" descr="rs9"/>
          <p:cNvPicPr>
            <a:picLocks noGrp="1" noChangeAspect="1"/>
          </p:cNvPicPr>
          <p:nvPr>
            <p:ph sz="quarter" idx="3" hasCustomPrompt="1"/>
          </p:nvPr>
        </p:nvPicPr>
        <p:blipFill>
          <a:blip r:embed="rId2"/>
          <a:srcRect r="514" b="906"/>
          <a:stretch>
            <a:fillRect/>
          </a:stretch>
        </p:blipFill>
        <p:spPr>
          <a:xfrm>
            <a:off x="-61912" y="3213100"/>
            <a:ext cx="3160712" cy="3644900"/>
          </a:xfrm>
          <a:ln/>
        </p:spPr>
      </p:pic>
      <p:pic>
        <p:nvPicPr>
          <p:cNvPr id="11268" name="Picture 3" descr="C:\Users\SeVen_iNsAn\Desktop\DAMLA%20SULAMA.jpg"/>
          <p:cNvPicPr>
            <a:picLocks noChangeAspect="1"/>
          </p:cNvPicPr>
          <p:nvPr/>
        </p:nvPicPr>
        <p:blipFill>
          <a:blip r:embed="rId3"/>
          <a:stretch>
            <a:fillRect/>
          </a:stretch>
        </p:blipFill>
        <p:spPr>
          <a:xfrm>
            <a:off x="6659563" y="3284538"/>
            <a:ext cx="2484437" cy="3573462"/>
          </a:xfrm>
          <a:prstGeom prst="rect">
            <a:avLst/>
          </a:prstGeom>
          <a:noFill/>
          <a:ln w="9525">
            <a:noFill/>
          </a:ln>
        </p:spPr>
      </p:pic>
      <p:sp>
        <p:nvSpPr>
          <p:cNvPr id="11269" name="Content Placeholder 1"/>
          <p:cNvSpPr>
            <a:spLocks noGrp="1"/>
          </p:cNvSpPr>
          <p:nvPr>
            <p:ph sz="quarter" idx="2" hasCustomPrompt="1"/>
          </p:nvPr>
        </p:nvSpPr>
        <p:spPr>
          <a:ln/>
        </p:spPr>
        <p:txBody>
          <a:bodyPr vert="horz" wrap="square" lIns="91440" tIns="45720" rIns="91440" bIns="45720" anchor="t" anchorCtr="0"/>
          <a:p>
            <a:pPr>
              <a:buClr>
                <a:schemeClr val="accent1"/>
              </a:buClr>
              <a:buSzPct val="80000"/>
              <a:buFont typeface="Corbel" panose="020B0503020204020204" pitchFamily="34" charset="0"/>
            </a:pPr>
            <a:endParaRPr lang="tr-TR" altLang="tr-TR" dirty="0"/>
          </a:p>
        </p:txBody>
      </p:sp>
      <p:pic>
        <p:nvPicPr>
          <p:cNvPr id="11270" name="Picture 9" descr="drip irrigation tree ile ilgili görsel sonucu"/>
          <p:cNvPicPr>
            <a:picLocks noChangeAspect="1"/>
          </p:cNvPicPr>
          <p:nvPr/>
        </p:nvPicPr>
        <p:blipFill>
          <a:blip r:embed="rId4"/>
          <a:stretch>
            <a:fillRect/>
          </a:stretch>
        </p:blipFill>
        <p:spPr>
          <a:xfrm>
            <a:off x="3705225" y="-63500"/>
            <a:ext cx="5438775" cy="3348038"/>
          </a:xfrm>
          <a:prstGeom prst="rect">
            <a:avLst/>
          </a:prstGeom>
          <a:noFill/>
          <a:ln w="9525">
            <a:noFill/>
          </a:ln>
        </p:spPr>
      </p:pic>
      <p:pic>
        <p:nvPicPr>
          <p:cNvPr id="11271" name="Picture 6" descr="Untitled-4"/>
          <p:cNvPicPr>
            <a:picLocks noGrp="1" noChangeAspect="1"/>
          </p:cNvPicPr>
          <p:nvPr>
            <p:ph sz="quarter" idx="1" hasCustomPrompt="1"/>
          </p:nvPr>
        </p:nvPicPr>
        <p:blipFill>
          <a:blip r:embed="rId5"/>
          <a:srcRect l="2666" t="7063" r="2533" b="5618"/>
          <a:stretch>
            <a:fillRect/>
          </a:stretch>
        </p:blipFill>
        <p:spPr>
          <a:xfrm>
            <a:off x="-257175" y="-63500"/>
            <a:ext cx="4037013" cy="3348038"/>
          </a:xfr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0" name="Picture 1" descr="E:\Ofis Tema\Resim1.jpg"/>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48131" name="Picture 1" descr="C:\Documents and Settings\Ali Kayhan\Desktop\104-Whole-House-Disc-Filter.jpg"/>
          <p:cNvPicPr>
            <a:picLocks noChangeAspect="1"/>
          </p:cNvPicPr>
          <p:nvPr/>
        </p:nvPicPr>
        <p:blipFill>
          <a:blip r:embed="rId2"/>
          <a:stretch>
            <a:fillRect/>
          </a:stretch>
        </p:blipFill>
        <p:spPr>
          <a:xfrm>
            <a:off x="4214813" y="3500438"/>
            <a:ext cx="4929187" cy="3357562"/>
          </a:xfrm>
          <a:prstGeom prst="rect">
            <a:avLst/>
          </a:prstGeom>
          <a:noFill/>
          <a:ln w="9525">
            <a:noFill/>
          </a:ln>
        </p:spPr>
      </p:pic>
      <p:pic>
        <p:nvPicPr>
          <p:cNvPr id="48132" name="Picture 1" descr="C:\Documents and Settings\Ali Kayhan\Desktop\FILTER%20ELEMENTS.jpg"/>
          <p:cNvPicPr>
            <a:picLocks noChangeAspect="1"/>
          </p:cNvPicPr>
          <p:nvPr/>
        </p:nvPicPr>
        <p:blipFill>
          <a:blip r:embed="rId3"/>
          <a:stretch>
            <a:fillRect/>
          </a:stretch>
        </p:blipFill>
        <p:spPr>
          <a:xfrm>
            <a:off x="0" y="0"/>
            <a:ext cx="4929188" cy="3500438"/>
          </a:xfrm>
          <a:prstGeom prst="rect">
            <a:avLst/>
          </a:prstGeom>
          <a:noFill/>
          <a:ln w="9525">
            <a:noFill/>
          </a:ln>
        </p:spPr>
      </p:pic>
      <p:pic>
        <p:nvPicPr>
          <p:cNvPr id="48133" name="Picture 2" descr="C:\Documents and Settings\Ali Kayhan\Desktop\Plastic-body-Screen-Filter.gif"/>
          <p:cNvPicPr>
            <a:picLocks noChangeAspect="1"/>
          </p:cNvPicPr>
          <p:nvPr/>
        </p:nvPicPr>
        <p:blipFill>
          <a:blip r:embed="rId4"/>
          <a:stretch>
            <a:fillRect/>
          </a:stretch>
        </p:blipFill>
        <p:spPr>
          <a:xfrm>
            <a:off x="0" y="3438525"/>
            <a:ext cx="4286250" cy="3419475"/>
          </a:xfrm>
          <a:prstGeom prst="rect">
            <a:avLst/>
          </a:prstGeom>
          <a:noFill/>
          <a:ln w="9525">
            <a:noFill/>
          </a:ln>
        </p:spPr>
      </p:pic>
      <p:pic>
        <p:nvPicPr>
          <p:cNvPr id="48134" name="Picture 3" descr="C:\Documents and Settings\Ali Kayhan\Desktop\yamit%20hydraulic%20screen%20filters.jpg"/>
          <p:cNvPicPr>
            <a:picLocks noChangeAspect="1"/>
          </p:cNvPicPr>
          <p:nvPr/>
        </p:nvPicPr>
        <p:blipFill>
          <a:blip r:embed="rId5"/>
          <a:stretch>
            <a:fillRect/>
          </a:stretch>
        </p:blipFill>
        <p:spPr>
          <a:xfrm>
            <a:off x="4929188" y="0"/>
            <a:ext cx="4214812" cy="3500438"/>
          </a:xfrm>
          <a:prstGeom prst="rect">
            <a:avLst/>
          </a:prstGeom>
          <a:noFill/>
          <a:ln w="9525">
            <a:noFill/>
          </a:ln>
        </p:spPr>
      </p:pic>
      <p:pic>
        <p:nvPicPr>
          <p:cNvPr id="48135" name="Picture 2" descr="C:\Users\SeVen_iNsAn\Desktop\image_Plastik_Filtre_Hidrosiklonlu_1246700783.jpg"/>
          <p:cNvPicPr>
            <a:picLocks noChangeAspect="1"/>
          </p:cNvPicPr>
          <p:nvPr/>
        </p:nvPicPr>
        <p:blipFill>
          <a:blip r:embed="rId6"/>
          <a:stretch>
            <a:fillRect/>
          </a:stretch>
        </p:blipFill>
        <p:spPr>
          <a:xfrm>
            <a:off x="0" y="0"/>
            <a:ext cx="5148263" cy="3573463"/>
          </a:xfrm>
          <a:prstGeom prst="rect">
            <a:avLst/>
          </a:prstGeom>
          <a:noFill/>
          <a:ln w="9525">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1 Başlık"/>
          <p:cNvSpPr>
            <a:spLocks noGrp="1"/>
          </p:cNvSpPr>
          <p:nvPr>
            <p:ph type="title" hasCustomPrompt="1"/>
          </p:nvPr>
        </p:nvSpPr>
        <p:spPr>
          <a:xfrm>
            <a:off x="395288" y="0"/>
            <a:ext cx="8229600" cy="1052513"/>
          </a:xfrm>
          <a:ln/>
        </p:spPr>
        <p:txBody>
          <a:bodyPr vert="horz" wrap="square" lIns="91440" tIns="45720" rIns="91440" bIns="45720" anchor="ctr" anchorCtr="0"/>
          <a:p>
            <a:pPr eaLnBrk="1" hangingPunct="1"/>
            <a:r>
              <a:rPr lang="tr-TR" altLang="tr-TR" sz="3200" b="1" dirty="0">
                <a:solidFill>
                  <a:srgbClr val="FF0000"/>
                </a:solidFill>
              </a:rPr>
              <a:t>BASINÇ REGÜLATÖRÜ </a:t>
            </a:r>
            <a:endParaRPr lang="tr-TR" altLang="tr-TR" sz="3200" dirty="0">
              <a:solidFill>
                <a:srgbClr val="FF0000"/>
              </a:solidFill>
            </a:endParaRPr>
          </a:p>
        </p:txBody>
      </p:sp>
      <p:sp>
        <p:nvSpPr>
          <p:cNvPr id="48131" name="2 Metin Yer Tutucusu"/>
          <p:cNvSpPr>
            <a:spLocks noGrp="1"/>
          </p:cNvSpPr>
          <p:nvPr>
            <p:ph type="body" sz="half" idx="1" hasCustomPrompt="1"/>
          </p:nvPr>
        </p:nvSpPr>
        <p:spPr>
          <a:xfrm>
            <a:off x="0" y="908050"/>
            <a:ext cx="4881563" cy="5407025"/>
          </a:xfrm>
        </p:spPr>
        <p:txBody>
          <a:bodyPr vert="horz" wrap="square" lIns="91440" tIns="45720" rIns="91440" bIns="45720" numCol="1" anchor="t" anchorCtr="0" compatLnSpc="1"/>
          <a:p>
            <a:pPr algn="just" eaLnBrk="1" hangingPunct="1">
              <a:buClr>
                <a:schemeClr val="accent1"/>
              </a:buClr>
              <a:buSzPct val="80000"/>
              <a:buFont typeface="Arial" panose="020B0604020202020204" pitchFamily="34" charset="0"/>
              <a:buNone/>
            </a:pPr>
            <a:r>
              <a:rPr lang="tr-TR" altLang="tr-TR" sz="2200" dirty="0">
                <a:solidFill>
                  <a:srgbClr val="262626"/>
                </a:solidFill>
                <a:latin typeface="Times New Roman" panose="02020603050405020304" pitchFamily="18" charset="0"/>
                <a:cs typeface="Times New Roman" panose="02020603050405020304" pitchFamily="18" charset="0"/>
              </a:rPr>
              <a:t>  	Kontrol biriminde, elek filtreden sonra, sulama suyunun sisteme sabit basınç altında verilmesini sağlamak için ana boru başlangıcına bir basınç regülatörü yerleştirilir. Bu durum ancak, toplu damla sulama sistemleri içerisinde yer alan bireysel sistemlerde, üzerinde basınç regülatörü bulunan hidrant ve almaçların kullanılmadığı koşulda söz konusu olur. Pompa birimi kullanılan bireysel damla sulama sistemlerinin kontrol birimine basınç regülatörü koymaya gerek yoktur.</a:t>
            </a:r>
            <a:endParaRPr lang="tr-TR" altLang="tr-TR" sz="2200" dirty="0">
              <a:solidFill>
                <a:srgbClr val="262626"/>
              </a:solidFill>
              <a:latin typeface="Times New Roman" panose="02020603050405020304" pitchFamily="18" charset="0"/>
              <a:cs typeface="Times New Roman" panose="02020603050405020304" pitchFamily="18" charset="0"/>
            </a:endParaRPr>
          </a:p>
          <a:p>
            <a:pPr algn="just" eaLnBrk="1" hangingPunct="1">
              <a:buClr>
                <a:schemeClr val="accent1"/>
              </a:buClr>
              <a:buSzPct val="80000"/>
              <a:buFont typeface="Arial" panose="020B0604020202020204" pitchFamily="34" charset="0"/>
              <a:buNone/>
            </a:pPr>
            <a:r>
              <a:rPr lang="tr-TR" altLang="tr-TR" sz="2200" dirty="0">
                <a:solidFill>
                  <a:srgbClr val="262626"/>
                </a:solidFill>
                <a:latin typeface="Times New Roman" panose="02020603050405020304" pitchFamily="18" charset="0"/>
                <a:cs typeface="Times New Roman" panose="02020603050405020304" pitchFamily="18" charset="0"/>
              </a:rPr>
              <a:t>		Basınç regülatörleri, yüksek basıncı istenen değere düşürürler. Uygulamada, değişik tip ve özellikte basınç regülatörü üretilmektedir. </a:t>
            </a:r>
            <a:endParaRPr lang="tr-TR" altLang="tr-TR" sz="2200" dirty="0">
              <a:solidFill>
                <a:srgbClr val="262626"/>
              </a:solidFill>
              <a:latin typeface="Times New Roman" panose="02020603050405020304" pitchFamily="18" charset="0"/>
              <a:ea typeface="Times New Roman" panose="02020603050405020304" pitchFamily="18" charset="0"/>
            </a:endParaRPr>
          </a:p>
        </p:txBody>
      </p:sp>
      <p:pic>
        <p:nvPicPr>
          <p:cNvPr id="49156" name="Picture 2" descr="http://www.netafim.com.tr/Data/Uploads/Pressure_Regulators.jpg"/>
          <p:cNvPicPr>
            <a:picLocks noChangeAspect="1"/>
          </p:cNvPicPr>
          <p:nvPr/>
        </p:nvPicPr>
        <p:blipFill>
          <a:blip r:embed="rId1"/>
          <a:stretch>
            <a:fillRect/>
          </a:stretch>
        </p:blipFill>
        <p:spPr>
          <a:xfrm>
            <a:off x="4881563" y="1250950"/>
            <a:ext cx="3957637" cy="4608513"/>
          </a:xfrm>
          <a:prstGeom prst="rect">
            <a:avLst/>
          </a:prstGeom>
          <a:noFill/>
          <a:ln w="9525">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2" name="Picture 1" descr="E:\Ofis Tema\Resim1.jpg"/>
          <p:cNvPicPr>
            <a:picLocks noChangeAspect="1"/>
          </p:cNvPicPr>
          <p:nvPr/>
        </p:nvPicPr>
        <p:blipFill>
          <a:blip r:embed="rId1"/>
          <a:stretch>
            <a:fillRect/>
          </a:stretch>
        </p:blipFill>
        <p:spPr>
          <a:xfrm>
            <a:off x="0" y="0"/>
            <a:ext cx="9144000" cy="6858000"/>
          </a:xfrm>
          <a:prstGeom prst="rect">
            <a:avLst/>
          </a:prstGeom>
          <a:noFill/>
          <a:ln w="9525">
            <a:noFill/>
          </a:ln>
        </p:spPr>
      </p:pic>
      <p:sp>
        <p:nvSpPr>
          <p:cNvPr id="51203" name="4 Başlık"/>
          <p:cNvSpPr>
            <a:spLocks noGrp="1"/>
          </p:cNvSpPr>
          <p:nvPr>
            <p:ph type="title" hasCustomPrompt="1"/>
          </p:nvPr>
        </p:nvSpPr>
        <p:spPr>
          <a:xfrm>
            <a:off x="2484438" y="274638"/>
            <a:ext cx="6202362" cy="1143000"/>
          </a:xfrm>
          <a:ln/>
        </p:spPr>
        <p:txBody>
          <a:bodyPr vert="horz" wrap="square" lIns="91440" tIns="45720" rIns="91440" bIns="45720" anchor="ctr" anchorCtr="0"/>
          <a:p>
            <a:pPr eaLnBrk="1" hangingPunct="1"/>
            <a:r>
              <a:rPr lang="tr-TR" altLang="tr-TR" sz="3600" b="1" dirty="0">
                <a:solidFill>
                  <a:srgbClr val="FF0000"/>
                </a:solidFill>
              </a:rPr>
              <a:t>ANA BORU HATTI</a:t>
            </a:r>
            <a:r>
              <a:rPr lang="tr-TR" altLang="tr-TR" sz="3600" dirty="0">
                <a:solidFill>
                  <a:srgbClr val="FF0000"/>
                </a:solidFill>
              </a:rPr>
              <a:t> </a:t>
            </a:r>
            <a:endParaRPr lang="tr-TR" altLang="tr-TR" sz="3600" dirty="0">
              <a:solidFill>
                <a:srgbClr val="FF0000"/>
              </a:solidFill>
            </a:endParaRPr>
          </a:p>
        </p:txBody>
      </p:sp>
      <p:sp>
        <p:nvSpPr>
          <p:cNvPr id="51204" name="5 İçerik Yer Tutucusu"/>
          <p:cNvSpPr>
            <a:spLocks noGrp="1"/>
          </p:cNvSpPr>
          <p:nvPr>
            <p:ph idx="1" hasCustomPrompt="1"/>
          </p:nvPr>
        </p:nvSpPr>
        <p:spPr>
          <a:xfrm>
            <a:off x="1763713" y="1268413"/>
            <a:ext cx="7380287" cy="5589587"/>
          </a:xfrm>
          <a:ln/>
        </p:spPr>
        <p:txBody>
          <a:bodyPr vert="horz" wrap="square" lIns="91440" tIns="45720" rIns="91440" bIns="45720" anchor="t" anchorCtr="0"/>
          <a:p>
            <a:pPr algn="ctr" defTabSz="685800" eaLnBrk="1" hangingPunct="1">
              <a:buSzPct val="80000"/>
              <a:buFont typeface="Arial" panose="020B0604020202020204" pitchFamily="34" charset="0"/>
              <a:buNone/>
            </a:pPr>
            <a:r>
              <a:rPr lang="tr-TR" altLang="tr-TR" sz="2400" kern="1200" dirty="0">
                <a:solidFill>
                  <a:srgbClr val="000099"/>
                </a:solidFill>
                <a:latin typeface="Times New Roman" panose="02020603050405020304" pitchFamily="18" charset="0"/>
                <a:ea typeface="+mn-ea"/>
                <a:cs typeface="Times New Roman" panose="02020603050405020304" pitchFamily="18" charset="0"/>
              </a:rPr>
              <a:t>		Suyu, kontrol biriminden manifold boru hatlarına iletir. Basit tek bir hat olabildiği gibi, kollara da ayrılabilir (dallı ana boru hattı). Genellikle gömülüdür ve 6 atm işletme basınçlı sert PVC borulardan oluşturulur. Bu amaçla, kimi zaman sert ya da esnek (kangal tipi) PE borular kullanılabilir. Küçük damla sulama sistemlerinde, ana boru hattı toprak yüzeyine döşenebilir. Bu koşulda, 4 atm işletme basınçlı sert ya da yumuşak PE borular kullanılır. Dallı ana boru hatlarında, her dalın başlangıcına, diğer hatlarda sulamaya ara vermeksizin onarım yapabilmek için hat vanası konur.</a:t>
            </a:r>
            <a:endParaRPr lang="tr-TR" altLang="tr-TR" sz="2400" kern="1200" dirty="0">
              <a:solidFill>
                <a:srgbClr val="000099"/>
              </a:solidFill>
              <a:latin typeface="Times New Roman" panose="02020603050405020304" pitchFamily="18" charset="0"/>
              <a:ea typeface="+mn-ea"/>
              <a:cs typeface="Times New Roman" panose="02020603050405020304" pitchFamily="18" charset="0"/>
            </a:endParaRPr>
          </a:p>
          <a:p>
            <a:pPr defTabSz="685800" eaLnBrk="1" hangingPunct="1">
              <a:buSzPct val="80000"/>
            </a:pPr>
            <a:endParaRPr lang="tr-TR" altLang="tr-TR" kern="1200" dirty="0">
              <a:latin typeface="+mn-lt"/>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6" name="Picture 1" descr="E:\Ofis Tema\Resim1.jpg"/>
          <p:cNvPicPr>
            <a:picLocks noChangeAspect="1"/>
          </p:cNvPicPr>
          <p:nvPr/>
        </p:nvPicPr>
        <p:blipFill>
          <a:blip r:embed="rId1"/>
          <a:stretch>
            <a:fillRect/>
          </a:stretch>
        </p:blipFill>
        <p:spPr>
          <a:xfrm>
            <a:off x="0" y="0"/>
            <a:ext cx="9144000" cy="6858000"/>
          </a:xfrm>
          <a:prstGeom prst="rect">
            <a:avLst/>
          </a:prstGeom>
          <a:noFill/>
          <a:ln w="9525">
            <a:noFill/>
          </a:ln>
        </p:spPr>
      </p:pic>
      <p:sp>
        <p:nvSpPr>
          <p:cNvPr id="52227" name="1 Başlık"/>
          <p:cNvSpPr>
            <a:spLocks noGrp="1"/>
          </p:cNvSpPr>
          <p:nvPr>
            <p:ph type="title" hasCustomPrompt="1"/>
          </p:nvPr>
        </p:nvSpPr>
        <p:spPr>
          <a:xfrm>
            <a:off x="2124075" y="274638"/>
            <a:ext cx="6562725" cy="1143000"/>
          </a:xfrm>
          <a:ln/>
        </p:spPr>
        <p:txBody>
          <a:bodyPr vert="horz" wrap="square" lIns="91440" tIns="45720" rIns="91440" bIns="45720" anchor="ctr" anchorCtr="0"/>
          <a:p>
            <a:pPr eaLnBrk="1" hangingPunct="1"/>
            <a:r>
              <a:rPr lang="tr-TR" altLang="tr-TR" b="1" dirty="0">
                <a:solidFill>
                  <a:srgbClr val="FF0000"/>
                </a:solidFill>
              </a:rPr>
              <a:t> </a:t>
            </a:r>
            <a:r>
              <a:rPr lang="tr-TR" altLang="tr-TR" sz="3600" b="1" dirty="0">
                <a:solidFill>
                  <a:srgbClr val="FF0000"/>
                </a:solidFill>
              </a:rPr>
              <a:t>MANİFOLD BORU HATLARI</a:t>
            </a:r>
            <a:r>
              <a:rPr lang="tr-TR" altLang="tr-TR" sz="3600" dirty="0">
                <a:solidFill>
                  <a:srgbClr val="FF0000"/>
                </a:solidFill>
              </a:rPr>
              <a:t> </a:t>
            </a:r>
            <a:endParaRPr lang="tr-TR" altLang="tr-TR" sz="3600" dirty="0">
              <a:solidFill>
                <a:srgbClr val="FF0000"/>
              </a:solidFill>
            </a:endParaRPr>
          </a:p>
        </p:txBody>
      </p:sp>
      <p:sp>
        <p:nvSpPr>
          <p:cNvPr id="52228" name="2 İçerik Yer Tutucusu"/>
          <p:cNvSpPr>
            <a:spLocks noGrp="1"/>
          </p:cNvSpPr>
          <p:nvPr>
            <p:ph idx="1" hasCustomPrompt="1"/>
          </p:nvPr>
        </p:nvSpPr>
        <p:spPr>
          <a:xfrm>
            <a:off x="1476375" y="1844675"/>
            <a:ext cx="7667625" cy="4824413"/>
          </a:xfrm>
          <a:ln/>
        </p:spPr>
        <p:txBody>
          <a:bodyPr vert="horz" wrap="square" lIns="91440" tIns="45720" rIns="91440" bIns="45720" anchor="t" anchorCtr="0"/>
          <a:p>
            <a:pPr algn="ctr" defTabSz="685800" eaLnBrk="1" hangingPunct="1">
              <a:buSzPct val="80000"/>
              <a:buFont typeface="Arial" panose="020B0604020202020204" pitchFamily="34" charset="0"/>
              <a:buNone/>
            </a:pPr>
            <a:r>
              <a:rPr lang="tr-TR" altLang="tr-TR" sz="2400" kern="1200" dirty="0">
                <a:solidFill>
                  <a:srgbClr val="000099"/>
                </a:solidFill>
                <a:latin typeface="+mn-lt"/>
                <a:ea typeface="+mn-ea"/>
                <a:cs typeface="+mn-cs"/>
              </a:rPr>
              <a:t>	</a:t>
            </a:r>
            <a:r>
              <a:rPr lang="tr-TR" altLang="tr-TR" sz="2400" kern="1200" dirty="0">
                <a:solidFill>
                  <a:srgbClr val="000099"/>
                </a:solidFill>
                <a:latin typeface="Times New Roman" panose="02020603050405020304" pitchFamily="18" charset="0"/>
                <a:ea typeface="+mn-ea"/>
                <a:cs typeface="Times New Roman" panose="02020603050405020304" pitchFamily="18" charset="0"/>
              </a:rPr>
              <a:t>Bir işletme biriminde belirli sayıdaki lateral boruya, aynı anda su veren boru hattına manifold denir. Damla sulama sistemlerinde, her işletme birimine genellikle bir manifold boru hattı hizmet eder. Bu boru hatları, toprak yüzeyine serilebildiği gibi toprak altına da döşenebilir. Tarım makinalarını engellememesi açısından, toprak altına döşenmesi tercih edilir. Yüzeye serildiğinde, 4 atm işletme basınçlı esnek (yumuşak) ya da sert PE borulardan, toprak altına döşendiğinde ise, genellikle, 6 atm işletme basınçlı sert PVC borulardan oluşturulur. </a:t>
            </a:r>
            <a:endParaRPr lang="tr-TR" altLang="tr-TR" sz="2400" kern="1200" dirty="0">
              <a:solidFill>
                <a:srgbClr val="000099"/>
              </a:solidFill>
              <a:latin typeface="Times New Roman" panose="02020603050405020304" pitchFamily="18" charset="0"/>
              <a:ea typeface="Times New Roman" panose="02020603050405020304" pitchFamily="18" charset="0"/>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250" name="Picture 1" descr="E:\Ofis Tema\Resim1.jpg"/>
          <p:cNvPicPr>
            <a:picLocks noChangeAspect="1"/>
          </p:cNvPicPr>
          <p:nvPr/>
        </p:nvPicPr>
        <p:blipFill>
          <a:blip r:embed="rId1"/>
          <a:stretch>
            <a:fillRect/>
          </a:stretch>
        </p:blipFill>
        <p:spPr>
          <a:xfrm>
            <a:off x="0" y="0"/>
            <a:ext cx="9144000" cy="6858000"/>
          </a:xfrm>
          <a:prstGeom prst="rect">
            <a:avLst/>
          </a:prstGeom>
          <a:noFill/>
          <a:ln w="9525">
            <a:noFill/>
          </a:ln>
        </p:spPr>
      </p:pic>
      <p:sp>
        <p:nvSpPr>
          <p:cNvPr id="53251" name="1 Başlık"/>
          <p:cNvSpPr>
            <a:spLocks noGrp="1"/>
          </p:cNvSpPr>
          <p:nvPr>
            <p:ph type="title" hasCustomPrompt="1"/>
          </p:nvPr>
        </p:nvSpPr>
        <p:spPr>
          <a:xfrm>
            <a:off x="2627313" y="188913"/>
            <a:ext cx="6851650" cy="1143000"/>
          </a:xfrm>
          <a:ln/>
        </p:spPr>
        <p:txBody>
          <a:bodyPr vert="horz" wrap="square" lIns="91440" tIns="45720" rIns="91440" bIns="45720" anchor="ctr" anchorCtr="0"/>
          <a:p>
            <a:pPr eaLnBrk="1" hangingPunct="1"/>
            <a:r>
              <a:rPr lang="tr-TR" altLang="tr-TR" sz="3600" b="1" dirty="0">
                <a:solidFill>
                  <a:srgbClr val="FF0000"/>
                </a:solidFill>
              </a:rPr>
              <a:t>LATERAL BORU HATLARI</a:t>
            </a:r>
            <a:r>
              <a:rPr lang="tr-TR" altLang="tr-TR" sz="3600" dirty="0">
                <a:solidFill>
                  <a:srgbClr val="FF0000"/>
                </a:solidFill>
              </a:rPr>
              <a:t> </a:t>
            </a:r>
            <a:endParaRPr lang="tr-TR" altLang="tr-TR" sz="3600" dirty="0">
              <a:solidFill>
                <a:srgbClr val="FF0000"/>
              </a:solidFill>
            </a:endParaRPr>
          </a:p>
        </p:txBody>
      </p:sp>
      <p:sp>
        <p:nvSpPr>
          <p:cNvPr id="3" name="2 İçerik Yer Tutucusu"/>
          <p:cNvSpPr>
            <a:spLocks noGrp="1"/>
          </p:cNvSpPr>
          <p:nvPr>
            <p:ph idx="1" hasCustomPrompt="1"/>
          </p:nvPr>
        </p:nvSpPr>
        <p:spPr>
          <a:xfrm>
            <a:off x="1547813" y="1196975"/>
            <a:ext cx="7416800" cy="5111750"/>
          </a:xfrm>
        </p:spPr>
        <p:txBody>
          <a:bodyPr vert="horz" wrap="square" lIns="91440" tIns="45720" rIns="91440" bIns="45720" numCol="1" rtlCol="0" anchor="t" anchorCtr="0" compatLnSpc="1"/>
          <a:p>
            <a:pPr algn="ctr" defTabSz="685800" eaLnBrk="1" hangingPunct="1">
              <a:lnSpc>
                <a:spcPct val="80000"/>
              </a:lnSpc>
              <a:buSzPct val="80000"/>
              <a:buFont typeface="Arial" panose="020B0604020202020204" pitchFamily="34" charset="0"/>
              <a:buNone/>
            </a:pPr>
            <a:r>
              <a:rPr sz="2600" kern="1200" dirty="0">
                <a:solidFill>
                  <a:srgbClr val="000099"/>
                </a:solidFill>
                <a:latin typeface="Times New Roman" panose="02020603050405020304" pitchFamily="18" charset="0"/>
                <a:ea typeface="+mn-ea"/>
                <a:cs typeface="Times New Roman" panose="02020603050405020304" pitchFamily="18" charset="0"/>
              </a:rPr>
              <a:t>	Bitki sıraları boyunca döşenen ve üzerinde damlatıcılar bulunan boru hatlarıdır. Çoğunlukla toprak yüzeyine serilirler ya da özellikle bağlarda olduğu gibi, bitki sıraları boyunca tesis edilen direkler üzerindeki en alt tele bağlanırlar. Lateral boru hatları, genellikle, 2.5-4 atm işletme basınçlı, güneşin ultraviyole ışınlarına dayanıklı esnek (yumuşak) PE borulardan oluşturulur. Laterale boyuna geçik (in-line) damlatıcılar, çoğunlukla üretim sırasında lateral içerisine sabit olacak biçimde yerleştirilir. Lateral üzerine geçik (on-line) damlatıcılarda ise, boru, belirlenen damlatıcı aralığında, özel araçla delinir ve damlatıcı giriş kısmı delik üzerine yerleştirilerek, bu kısım boru çeperini geçinceye kadar bastırılır.</a:t>
            </a:r>
            <a:endParaRPr sz="2600" kern="1200" dirty="0">
              <a:solidFill>
                <a:srgbClr val="000099"/>
              </a:solidFill>
              <a:latin typeface="Times New Roman" panose="02020603050405020304" pitchFamily="18" charset="0"/>
              <a:ea typeface="+mn-ea"/>
              <a:cs typeface="Times New Roman" panose="02020603050405020304" pitchFamily="18" charset="0"/>
            </a:endParaRPr>
          </a:p>
          <a:p>
            <a:pPr defTabSz="685800" eaLnBrk="1" hangingPunct="1">
              <a:lnSpc>
                <a:spcPct val="80000"/>
              </a:lnSpc>
              <a:buSzPct val="80000"/>
              <a:buFont typeface="Arial" panose="020B0604020202020204" pitchFamily="34" charset="0"/>
              <a:buNone/>
            </a:pPr>
            <a:endParaRPr kern="1200" dirty="0">
              <a:latin typeface="+mn-lt"/>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4" name="Picture 1" descr="E:\Ofis Tema\Resim1.jpg"/>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54275" name="Picture 4" descr="pro5-b"/>
          <p:cNvPicPr>
            <a:picLocks noChangeAspect="1"/>
          </p:cNvPicPr>
          <p:nvPr/>
        </p:nvPicPr>
        <p:blipFill>
          <a:blip r:embed="rId2"/>
          <a:stretch>
            <a:fillRect/>
          </a:stretch>
        </p:blipFill>
        <p:spPr>
          <a:xfrm>
            <a:off x="1357313" y="3000375"/>
            <a:ext cx="3313112" cy="2603500"/>
          </a:xfrm>
          <a:prstGeom prst="rect">
            <a:avLst/>
          </a:prstGeom>
          <a:noFill/>
          <a:ln w="9525">
            <a:noFill/>
          </a:ln>
        </p:spPr>
      </p:pic>
      <p:pic>
        <p:nvPicPr>
          <p:cNvPr id="54276" name="Picture 5" descr="pro4-b"/>
          <p:cNvPicPr>
            <a:picLocks noChangeAspect="1"/>
          </p:cNvPicPr>
          <p:nvPr/>
        </p:nvPicPr>
        <p:blipFill>
          <a:blip r:embed="rId3"/>
          <a:stretch>
            <a:fillRect/>
          </a:stretch>
        </p:blipFill>
        <p:spPr>
          <a:xfrm>
            <a:off x="5076825" y="1349375"/>
            <a:ext cx="3316288" cy="2281238"/>
          </a:xfrm>
          <a:prstGeom prst="rect">
            <a:avLst/>
          </a:prstGeom>
          <a:noFill/>
          <a:ln w="9525">
            <a:noFill/>
          </a:ln>
        </p:spPr>
      </p:pic>
      <p:pic>
        <p:nvPicPr>
          <p:cNvPr id="54277" name="Picture 6" descr="hdpe_coil"/>
          <p:cNvPicPr>
            <a:picLocks noChangeAspect="1"/>
          </p:cNvPicPr>
          <p:nvPr/>
        </p:nvPicPr>
        <p:blipFill>
          <a:blip r:embed="rId4"/>
          <a:stretch>
            <a:fillRect/>
          </a:stretch>
        </p:blipFill>
        <p:spPr>
          <a:xfrm>
            <a:off x="5076825" y="3860800"/>
            <a:ext cx="3311525" cy="2887663"/>
          </a:xfrm>
          <a:prstGeom prst="rect">
            <a:avLst/>
          </a:prstGeom>
          <a:noFill/>
          <a:ln w="9525">
            <a:noFill/>
          </a:ln>
        </p:spPr>
      </p:pic>
      <p:sp>
        <p:nvSpPr>
          <p:cNvPr id="6" name="Rectangle 8"/>
          <p:cNvSpPr>
            <a:spLocks noChangeArrowheads="1"/>
          </p:cNvSpPr>
          <p:nvPr/>
        </p:nvSpPr>
        <p:spPr bwMode="auto">
          <a:xfrm>
            <a:off x="2214563" y="428625"/>
            <a:ext cx="6500813" cy="571500"/>
          </a:xfrm>
          <a:prstGeom prst="rect">
            <a:avLst/>
          </a:prstGeom>
          <a:noFill/>
          <a:ln w="9525">
            <a:noFill/>
            <a:miter lim="800000"/>
          </a:ln>
        </p:spPr>
        <p:txBody>
          <a:bodyPr/>
          <a:p>
            <a:pPr marL="342900" indent="-342900" eaLnBrk="1" hangingPunct="1">
              <a:spcBef>
                <a:spcPct val="20000"/>
              </a:spcBef>
              <a:buClr>
                <a:schemeClr val="bg2"/>
              </a:buClr>
              <a:buSzPct val="75000"/>
              <a:buFont typeface="Wingdings" panose="05000000000000000000" pitchFamily="2" charset="2"/>
              <a:buNone/>
            </a:pPr>
            <a:r>
              <a:rPr sz="2000" b="1" dirty="0">
                <a:solidFill>
                  <a:srgbClr val="C00000"/>
                </a:solidFill>
                <a:effectLst>
                  <a:outerShdw blurRad="38100" dist="38100" dir="2700000">
                    <a:srgbClr val="000000"/>
                  </a:outerShdw>
                </a:effectLst>
                <a:latin typeface="Corbel" panose="020B0503020204020204" pitchFamily="34" charset="0"/>
              </a:rPr>
              <a:t>Damla Sulama Sistemlerinde Kullanılan Borular ;</a:t>
            </a:r>
            <a:endParaRPr sz="2000" b="1" dirty="0">
              <a:solidFill>
                <a:srgbClr val="C00000"/>
              </a:solidFill>
              <a:effectLst>
                <a:outerShdw blurRad="38100" dist="38100" dir="2700000">
                  <a:srgbClr val="000000"/>
                </a:outerShdw>
              </a:effectLst>
              <a:latin typeface="Corbel" panose="020B0503020204020204" pitchFamily="34" charset="0"/>
            </a:endParaRPr>
          </a:p>
          <a:p>
            <a:pPr marL="342900" indent="-342900" eaLnBrk="1" hangingPunct="1">
              <a:spcBef>
                <a:spcPct val="20000"/>
              </a:spcBef>
              <a:buClr>
                <a:schemeClr val="bg2"/>
              </a:buClr>
              <a:buSzPct val="75000"/>
              <a:buFont typeface="Wingdings" panose="05000000000000000000" pitchFamily="2" charset="2"/>
              <a:buNone/>
            </a:pPr>
            <a:endParaRPr sz="2000" b="1" dirty="0">
              <a:solidFill>
                <a:srgbClr val="C00000"/>
              </a:solidFill>
              <a:effectLst>
                <a:outerShdw blurRad="38100" dist="38100" dir="2700000">
                  <a:srgbClr val="000000"/>
                </a:outerShdw>
              </a:effectLst>
              <a:latin typeface="Corbel" panose="020B0503020204020204" pitchFamily="34" charset="0"/>
            </a:endParaRPr>
          </a:p>
          <a:p>
            <a:pPr marL="342900" indent="-342900" eaLnBrk="1" hangingPunct="1">
              <a:spcBef>
                <a:spcPct val="20000"/>
              </a:spcBef>
              <a:buClr>
                <a:schemeClr val="bg2"/>
              </a:buClr>
              <a:buSzPct val="75000"/>
              <a:buNone/>
            </a:pPr>
            <a:r>
              <a:rPr sz="2000" b="1" dirty="0">
                <a:solidFill>
                  <a:srgbClr val="C00000"/>
                </a:solidFill>
                <a:effectLst>
                  <a:outerShdw blurRad="38100" dist="38100" dir="2700000">
                    <a:srgbClr val="000000"/>
                  </a:outerShdw>
                </a:effectLst>
                <a:latin typeface="Corbel" panose="020B0503020204020204" pitchFamily="34" charset="0"/>
              </a:rPr>
              <a:t> </a:t>
            </a:r>
            <a:endParaRPr sz="2000" b="1" dirty="0">
              <a:solidFill>
                <a:srgbClr val="C00000"/>
              </a:solidFill>
              <a:effectLst>
                <a:outerShdw blurRad="38100" dist="38100" dir="2700000">
                  <a:srgbClr val="000000"/>
                </a:outerShdw>
              </a:effectLst>
              <a:latin typeface="Corbel" panose="020B0503020204020204" pitchFamily="34" charset="0"/>
            </a:endParaRPr>
          </a:p>
        </p:txBody>
      </p:sp>
      <p:sp>
        <p:nvSpPr>
          <p:cNvPr id="7" name="6 Dikdörtgen"/>
          <p:cNvSpPr/>
          <p:nvPr/>
        </p:nvSpPr>
        <p:spPr>
          <a:xfrm>
            <a:off x="2214563" y="1000125"/>
            <a:ext cx="318611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tr-TR"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n-lt"/>
                <a:ea typeface="+mn-ea"/>
                <a:cs typeface="+mn-cs"/>
              </a:rPr>
              <a:t>PE (</a:t>
            </a:r>
            <a:r>
              <a:rPr kumimoji="0" lang="tr-TR" sz="1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n-lt"/>
                <a:ea typeface="+mn-ea"/>
                <a:cs typeface="+mn-cs"/>
              </a:rPr>
              <a:t>Poli</a:t>
            </a:r>
            <a:r>
              <a:rPr kumimoji="0" lang="tr-TR"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n-lt"/>
                <a:ea typeface="+mn-ea"/>
                <a:cs typeface="+mn-cs"/>
              </a:rPr>
              <a:t> Etilen) Borular</a:t>
            </a:r>
            <a:endParaRPr kumimoji="0" lang="tr-TR"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2 Başlık"/>
          <p:cNvSpPr>
            <a:spLocks noGrp="1"/>
          </p:cNvSpPr>
          <p:nvPr>
            <p:ph type="title" hasCustomPrompt="1"/>
          </p:nvPr>
        </p:nvSpPr>
        <p:spPr>
          <a:ln/>
        </p:spPr>
        <p:txBody>
          <a:bodyPr vert="horz" wrap="square" lIns="91440" tIns="45720" rIns="91440" bIns="45720" anchor="ctr" anchorCtr="0"/>
          <a:p>
            <a:pPr eaLnBrk="1" hangingPunct="1"/>
            <a:r>
              <a:rPr lang="tr-TR" altLang="tr-TR" sz="3600" b="1" dirty="0">
                <a:solidFill>
                  <a:srgbClr val="FF0000"/>
                </a:solidFill>
              </a:rPr>
              <a:t>DAMLATICILAR</a:t>
            </a:r>
            <a:endParaRPr lang="tr-TR" altLang="tr-TR" sz="3600" dirty="0">
              <a:solidFill>
                <a:srgbClr val="FF0000"/>
              </a:solidFill>
            </a:endParaRPr>
          </a:p>
        </p:txBody>
      </p:sp>
      <p:sp>
        <p:nvSpPr>
          <p:cNvPr id="53251" name="3 İçerik Yer Tutucusu"/>
          <p:cNvSpPr>
            <a:spLocks noGrp="1"/>
          </p:cNvSpPr>
          <p:nvPr>
            <p:ph idx="1" hasCustomPrompt="1"/>
          </p:nvPr>
        </p:nvSpPr>
        <p:spPr/>
        <p:txBody>
          <a:bodyPr vert="horz" wrap="square" lIns="91440" tIns="45720" rIns="91440" bIns="45720" numCol="1" anchor="t" anchorCtr="0" compatLnSpc="1"/>
          <a:p>
            <a:pPr algn="ctr" defTabSz="685800" eaLnBrk="1" hangingPunct="1">
              <a:buSzPct val="80000"/>
              <a:buFont typeface="Arial" panose="020B0604020202020204" pitchFamily="34" charset="0"/>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Lateral boru hattı üzerine yerleştirilen ve suyu lateral boru hattından toprak yüzeyine veren araçlardır. Lateral borulardaki basınçlı su, damlatıcıya girdikten sonra, akış yolu boyunca ilerlerken, suyun enerjisi sürtünme ile önemli ölçüde kırılır. Bunun sonucunda, su damlatıcıdan damlalar biçiminde çok düşük debi ile çıkar ve toprak yüzeyine verilir. Buradan da infiltrasyonla toprak içerisine girer.</a:t>
            </a:r>
            <a:endParaRPr lang="tr-TR" altLang="tr-TR" sz="2400" kern="1200" dirty="0">
              <a:solidFill>
                <a:srgbClr val="262626"/>
              </a:solidFill>
              <a:latin typeface="Times New Roman" panose="02020603050405020304" pitchFamily="18" charset="0"/>
              <a:ea typeface="+mn-ea"/>
              <a:cs typeface="Times New Roman" panose="02020603050405020304" pitchFamily="18" charset="0"/>
            </a:endParaRPr>
          </a:p>
          <a:p>
            <a:pPr algn="ctr" defTabSz="685800" eaLnBrk="1" hangingPunct="1">
              <a:buSzPct val="80000"/>
              <a:buFont typeface="Arial" panose="020B0604020202020204" pitchFamily="34" charset="0"/>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	Damlatıcılar genellikle, PVC (polivinil-klorit), PE (polietilen) ve ABC’den (aknilo-nitril-butanin-stril) yapılmaktadır.</a:t>
            </a:r>
            <a:endParaRPr lang="tr-TR" altLang="tr-TR" sz="24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buSzPct val="80000"/>
              <a:buFont typeface="Arial" panose="020B0604020202020204" pitchFamily="34" charset="0"/>
              <a:buNone/>
            </a:pPr>
            <a:endParaRPr lang="tr-TR" altLang="tr-TR" sz="2400" kern="1200" dirty="0">
              <a:solidFill>
                <a:srgbClr val="262626"/>
              </a:solidFill>
              <a:latin typeface="+mn-lt"/>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5" name="2 İçerik Yer Tutucusu"/>
          <p:cNvSpPr>
            <a:spLocks noGrp="1"/>
          </p:cNvSpPr>
          <p:nvPr>
            <p:ph idx="1" hasCustomPrompt="1"/>
          </p:nvPr>
        </p:nvSpPr>
        <p:spPr>
          <a:xfrm>
            <a:off x="869950" y="1409700"/>
            <a:ext cx="7404100" cy="4038600"/>
          </a:xfrm>
        </p:spPr>
        <p:txBody>
          <a:bodyPr vert="horz" wrap="square" lIns="91440" tIns="45720" rIns="91440" bIns="45720" numCol="1" anchor="t" anchorCtr="0" compatLnSpc="1"/>
          <a:p>
            <a:pPr defTabSz="685800" eaLnBrk="1" hangingPunct="1">
              <a:buSzPct val="80000"/>
              <a:buFont typeface="Arial" panose="020B0604020202020204" pitchFamily="34" charset="0"/>
              <a:buNone/>
            </a:pPr>
            <a:r>
              <a:rPr lang="tr-TR" altLang="tr-TR" sz="2400" b="1" i="1" kern="1200" dirty="0">
                <a:solidFill>
                  <a:srgbClr val="262626"/>
                </a:solidFill>
                <a:latin typeface="Times New Roman" panose="02020603050405020304" pitchFamily="18" charset="0"/>
                <a:ea typeface="+mn-ea"/>
                <a:cs typeface="Times New Roman" panose="02020603050405020304" pitchFamily="18" charset="0"/>
              </a:rPr>
              <a:t>	İşletme basıncı : </a:t>
            </a:r>
            <a:endParaRPr lang="tr-TR" altLang="tr-TR" sz="2400" b="1" i="1"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Arial" panose="020B0604020202020204" pitchFamily="34" charset="0"/>
              <a:buNone/>
            </a:pPr>
            <a:r>
              <a:rPr lang="tr-TR" altLang="tr-TR" sz="2400" b="1" i="1" kern="1200" dirty="0">
                <a:solidFill>
                  <a:srgbClr val="262626"/>
                </a:solidFill>
                <a:latin typeface="Times New Roman" panose="02020603050405020304" pitchFamily="18" charset="0"/>
                <a:ea typeface="+mn-ea"/>
                <a:cs typeface="Times New Roman" panose="02020603050405020304" pitchFamily="18" charset="0"/>
              </a:rPr>
              <a:t>		</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Damla sulama sistemlerinde işletme basıncı, lateral boru içerisinde, damlatıcı girişinde istenen basınçtır. İşletme basıncı, genellikle, 0.5-2.0 atm arasında değişebilmektedir. Zorunlu kalmadıkça, 1 atm’den düşük seçilmemelidir. Aksi durumda, damlatıcı içerisindeki akış yolu boyunca, kimyasal madde birikimi ve organik materyal oluşumu hızlanmakta, damlatıcıların daha çabuk tıkanması ve debilerinin düşmesi sorunuyla karşılaşılmaktadır.</a:t>
            </a:r>
            <a:endParaRPr lang="tr-TR" altLang="tr-TR" sz="2400" kern="1200" dirty="0">
              <a:solidFill>
                <a:srgbClr val="262626"/>
              </a:solidFill>
              <a:latin typeface="Times New Roman" panose="02020603050405020304" pitchFamily="18" charset="0"/>
              <a:ea typeface="Times New Roman" panose="02020603050405020304" pitchFamily="18" charset="0"/>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9" name="4 Dikdörtgen"/>
          <p:cNvSpPr>
            <a:spLocks noChangeArrowheads="1"/>
          </p:cNvSpPr>
          <p:nvPr/>
        </p:nvSpPr>
        <p:spPr bwMode="auto">
          <a:xfrm>
            <a:off x="2916238" y="5661025"/>
            <a:ext cx="3816350" cy="590550"/>
          </a:xfrm>
          <a:prstGeom prst="rect">
            <a:avLst/>
          </a:prstGeom>
          <a:noFill/>
          <a:ln w="9525">
            <a:noFill/>
            <a:miter lim="800000"/>
          </a:ln>
        </p:spPr>
        <p:txBody>
          <a:bodyPr>
            <a:spAutoFit/>
          </a:bodyPr>
          <a:lstStyle/>
          <a:p>
            <a:pPr marL="0" marR="0" lvl="0" indent="0" algn="ctr" defTabSz="914400" rtl="0" eaLnBrk="1" fontAlgn="auto" latinLnBrk="0" hangingPunct="1">
              <a:lnSpc>
                <a:spcPct val="80000"/>
              </a:lnSpc>
              <a:spcBef>
                <a:spcPts val="0"/>
              </a:spcBef>
              <a:spcAft>
                <a:spcPts val="0"/>
              </a:spcAft>
              <a:buClrTx/>
              <a:buSzTx/>
              <a:buFont typeface="Arial" panose="020B0604020202020204" pitchFamily="34" charset="0"/>
              <a:buChar char="•"/>
              <a:defRPr/>
            </a:pPr>
            <a:r>
              <a:rPr kumimoji="0" lang="tr-TR" sz="2000" b="1" i="0" u="none" strike="noStrike" kern="1200" cap="none" spc="0" normalizeH="0" baseline="0" noProof="0" dirty="0">
                <a:ln>
                  <a:noFill/>
                </a:ln>
                <a:solidFill>
                  <a:srgbClr val="002060"/>
                </a:solidFill>
                <a:effectLst/>
                <a:uLnTx/>
                <a:uFillTx/>
                <a:latin typeface="+mj-lt"/>
                <a:ea typeface="+mn-ea"/>
                <a:cs typeface="+mn-cs"/>
              </a:rPr>
              <a:t>Lateral boyuna </a:t>
            </a:r>
            <a:r>
              <a:rPr kumimoji="0" lang="tr-TR" sz="2000" b="1" i="0" u="none" strike="noStrike" kern="1200" cap="none" spc="0" normalizeH="0" baseline="0" noProof="0" dirty="0" err="1">
                <a:ln>
                  <a:noFill/>
                </a:ln>
                <a:solidFill>
                  <a:srgbClr val="002060"/>
                </a:solidFill>
                <a:effectLst/>
                <a:uLnTx/>
                <a:uFillTx/>
                <a:latin typeface="+mj-lt"/>
                <a:ea typeface="+mn-ea"/>
                <a:cs typeface="+mn-cs"/>
              </a:rPr>
              <a:t>geçik</a:t>
            </a:r>
            <a:r>
              <a:rPr kumimoji="0" lang="tr-TR" sz="2000" b="1" i="0" u="none" strike="noStrike" kern="1200" cap="none" spc="0" normalizeH="0" baseline="0" noProof="0" dirty="0">
                <a:ln>
                  <a:noFill/>
                </a:ln>
                <a:solidFill>
                  <a:srgbClr val="002060"/>
                </a:solidFill>
                <a:effectLst/>
                <a:uLnTx/>
                <a:uFillTx/>
                <a:latin typeface="+mj-lt"/>
                <a:ea typeface="+mn-ea"/>
                <a:cs typeface="+mn-cs"/>
              </a:rPr>
              <a:t>  (in-</a:t>
            </a:r>
            <a:r>
              <a:rPr kumimoji="0" lang="tr-TR" sz="2000" b="1" i="0" u="none" strike="noStrike" kern="1200" cap="none" spc="0" normalizeH="0" baseline="0" noProof="0" dirty="0" err="1">
                <a:ln>
                  <a:noFill/>
                </a:ln>
                <a:solidFill>
                  <a:srgbClr val="002060"/>
                </a:solidFill>
                <a:effectLst/>
                <a:uLnTx/>
                <a:uFillTx/>
                <a:latin typeface="+mj-lt"/>
                <a:ea typeface="+mn-ea"/>
                <a:cs typeface="+mn-cs"/>
              </a:rPr>
              <a:t>line</a:t>
            </a:r>
            <a:r>
              <a:rPr kumimoji="0" lang="tr-TR" sz="2000" b="1" i="0" u="none" strike="noStrike" kern="1200" cap="none" spc="0" normalizeH="0" baseline="0" noProof="0" dirty="0">
                <a:ln>
                  <a:noFill/>
                </a:ln>
                <a:solidFill>
                  <a:srgbClr val="002060"/>
                </a:solidFill>
                <a:effectLst/>
                <a:uLnTx/>
                <a:uFillTx/>
                <a:latin typeface="+mj-lt"/>
                <a:ea typeface="+mn-ea"/>
                <a:cs typeface="+mn-cs"/>
              </a:rPr>
              <a:t>)</a:t>
            </a:r>
            <a:endParaRPr kumimoji="0" lang="tr-TR" sz="2000" b="1" i="0" u="none" strike="noStrike" kern="1200" cap="none" spc="0" normalizeH="0" baseline="0" noProof="0" dirty="0">
              <a:ln>
                <a:noFill/>
              </a:ln>
              <a:solidFill>
                <a:srgbClr val="002060"/>
              </a:solidFill>
              <a:effectLst/>
              <a:uLnTx/>
              <a:uFillTx/>
              <a:latin typeface="+mj-lt"/>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defRPr/>
            </a:pPr>
            <a:endParaRPr kumimoji="0" lang="tr-TR" sz="2000" b="1" i="0" u="none" strike="noStrike" kern="1200" cap="none" spc="0" normalizeH="0" baseline="0" noProof="0" dirty="0">
              <a:ln>
                <a:noFill/>
              </a:ln>
              <a:solidFill>
                <a:srgbClr val="002060"/>
              </a:solidFill>
              <a:effectLst/>
              <a:uLnTx/>
              <a:uFillTx/>
              <a:latin typeface="+mj-lt"/>
              <a:ea typeface="+mn-ea"/>
              <a:cs typeface="+mn-cs"/>
            </a:endParaRPr>
          </a:p>
        </p:txBody>
      </p:sp>
      <p:sp>
        <p:nvSpPr>
          <p:cNvPr id="57347" name="8 Dikdörtgen"/>
          <p:cNvSpPr/>
          <p:nvPr/>
        </p:nvSpPr>
        <p:spPr>
          <a:xfrm>
            <a:off x="3571875" y="428625"/>
            <a:ext cx="2554288" cy="461963"/>
          </a:xfrm>
          <a:prstGeom prst="rect">
            <a:avLst/>
          </a:prstGeom>
          <a:noFill/>
          <a:ln w="9525">
            <a:noFill/>
          </a:ln>
        </p:spPr>
        <p:txBody>
          <a:bodyPr wrap="none">
            <a:spAutoFit/>
          </a:bodyPr>
          <a:p>
            <a:pPr eaLnBrk="1" hangingPunct="1"/>
            <a:r>
              <a:rPr lang="tr-TR" altLang="tr-TR" sz="2400" b="1" dirty="0">
                <a:solidFill>
                  <a:srgbClr val="002060"/>
                </a:solidFill>
                <a:latin typeface="Calibri" panose="020F0502020204030204" pitchFamily="34" charset="0"/>
              </a:rPr>
              <a:t>Damlatıcı Tipleri</a:t>
            </a:r>
            <a:endParaRPr lang="tr-TR" altLang="tr-TR" sz="2400" dirty="0">
              <a:solidFill>
                <a:srgbClr val="002060"/>
              </a:solidFill>
              <a:latin typeface="Calibri" panose="020F0502020204030204" pitchFamily="34" charset="0"/>
            </a:endParaRPr>
          </a:p>
        </p:txBody>
      </p:sp>
      <p:pic>
        <p:nvPicPr>
          <p:cNvPr id="57348" name="Picture 1"/>
          <p:cNvPicPr>
            <a:picLocks noChangeAspect="1"/>
          </p:cNvPicPr>
          <p:nvPr/>
        </p:nvPicPr>
        <p:blipFill>
          <a:blip r:embed="rId1"/>
          <a:stretch>
            <a:fillRect/>
          </a:stretch>
        </p:blipFill>
        <p:spPr>
          <a:xfrm>
            <a:off x="2411413" y="1125538"/>
            <a:ext cx="4479925" cy="4337050"/>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70" name="Picture 5" descr="İlgili resim"/>
          <p:cNvPicPr>
            <a:picLocks noChangeAspect="1"/>
          </p:cNvPicPr>
          <p:nvPr/>
        </p:nvPicPr>
        <p:blipFill>
          <a:blip r:embed="rId1"/>
          <a:stretch>
            <a:fillRect/>
          </a:stretch>
        </p:blipFill>
        <p:spPr>
          <a:xfrm>
            <a:off x="1731963" y="549275"/>
            <a:ext cx="5832475" cy="5832475"/>
          </a:xfrm>
          <a:prstGeom prst="rect">
            <a:avLst/>
          </a:prstGeom>
          <a:noFill/>
          <a:ln w="9525">
            <a:noFill/>
          </a:ln>
        </p:spPr>
      </p:pic>
      <p:sp>
        <p:nvSpPr>
          <p:cNvPr id="8" name="6 Dikdörtgen"/>
          <p:cNvSpPr/>
          <p:nvPr/>
        </p:nvSpPr>
        <p:spPr>
          <a:xfrm>
            <a:off x="2320925" y="4941888"/>
            <a:ext cx="4357688" cy="395288"/>
          </a:xfrm>
          <a:prstGeom prst="rect">
            <a:avLst/>
          </a:prstGeom>
        </p:spPr>
        <p:txBody>
          <a:bodyPr>
            <a:spAutoFit/>
          </a:bodyPr>
          <a:lstStyle/>
          <a:p>
            <a:pPr marL="0" marR="0" lvl="0" indent="0" algn="ctr" defTabSz="914400" rtl="0" eaLnBrk="1" fontAlgn="auto" latinLnBrk="0" hangingPunct="1">
              <a:lnSpc>
                <a:spcPct val="80000"/>
              </a:lnSpc>
              <a:spcBef>
                <a:spcPts val="0"/>
              </a:spcBef>
              <a:spcAft>
                <a:spcPts val="0"/>
              </a:spcAft>
              <a:buClrTx/>
              <a:buSzTx/>
              <a:buFont typeface="Arial" panose="020B0604020202020204" pitchFamily="34" charset="0"/>
              <a:buChar char="•"/>
              <a:defRPr/>
            </a:pPr>
            <a:r>
              <a:rPr kumimoji="0" lang="tr-TR" sz="2400" b="1" i="0" u="none" strike="noStrike" kern="1200" cap="none" spc="0" normalizeH="0" baseline="0" noProof="0" dirty="0" err="1">
                <a:ln>
                  <a:noFill/>
                </a:ln>
                <a:solidFill>
                  <a:srgbClr val="002060"/>
                </a:solidFill>
                <a:effectLst/>
                <a:uLnTx/>
                <a:uFillTx/>
                <a:latin typeface="+mj-lt"/>
                <a:ea typeface="+mn-ea"/>
                <a:cs typeface="+mn-cs"/>
              </a:rPr>
              <a:t>Lateral</a:t>
            </a:r>
            <a:r>
              <a:rPr kumimoji="0" lang="tr-TR" sz="2400" b="1" i="0" u="none" strike="noStrike" kern="1200" cap="none" spc="0" normalizeH="0" baseline="0" noProof="0" dirty="0">
                <a:ln>
                  <a:noFill/>
                </a:ln>
                <a:solidFill>
                  <a:srgbClr val="002060"/>
                </a:solidFill>
                <a:effectLst/>
                <a:uLnTx/>
                <a:uFillTx/>
                <a:latin typeface="+mj-lt"/>
                <a:ea typeface="+mn-ea"/>
                <a:cs typeface="+mn-cs"/>
              </a:rPr>
              <a:t> üzerine </a:t>
            </a:r>
            <a:r>
              <a:rPr kumimoji="0" lang="tr-TR" sz="2400" b="1" i="0" u="none" strike="noStrike" kern="1200" cap="none" spc="0" normalizeH="0" baseline="0" noProof="0" dirty="0" err="1">
                <a:ln>
                  <a:noFill/>
                </a:ln>
                <a:solidFill>
                  <a:srgbClr val="002060"/>
                </a:solidFill>
                <a:effectLst/>
                <a:uLnTx/>
                <a:uFillTx/>
                <a:latin typeface="+mj-lt"/>
                <a:ea typeface="+mn-ea"/>
                <a:cs typeface="+mn-cs"/>
              </a:rPr>
              <a:t>geçik</a:t>
            </a:r>
            <a:r>
              <a:rPr kumimoji="0" lang="tr-TR" sz="2400" b="1" i="0" u="none" strike="noStrike" kern="1200" cap="none" spc="0" normalizeH="0" baseline="0" noProof="0" dirty="0">
                <a:ln>
                  <a:noFill/>
                </a:ln>
                <a:solidFill>
                  <a:srgbClr val="002060"/>
                </a:solidFill>
                <a:effectLst/>
                <a:uLnTx/>
                <a:uFillTx/>
                <a:latin typeface="+mj-lt"/>
                <a:ea typeface="+mn-ea"/>
                <a:cs typeface="+mn-cs"/>
              </a:rPr>
              <a:t> (on-</a:t>
            </a:r>
            <a:r>
              <a:rPr kumimoji="0" lang="tr-TR" sz="2400" b="1" i="0" u="none" strike="noStrike" kern="1200" cap="none" spc="0" normalizeH="0" baseline="0" noProof="0" dirty="0" err="1">
                <a:ln>
                  <a:noFill/>
                </a:ln>
                <a:solidFill>
                  <a:srgbClr val="002060"/>
                </a:solidFill>
                <a:effectLst/>
                <a:uLnTx/>
                <a:uFillTx/>
                <a:latin typeface="+mj-lt"/>
                <a:ea typeface="+mn-ea"/>
                <a:cs typeface="+mn-cs"/>
              </a:rPr>
              <a:t>line</a:t>
            </a:r>
            <a:r>
              <a:rPr kumimoji="0" lang="tr-TR" sz="2400" b="1" i="0" u="none" strike="noStrike" kern="1200" cap="none" spc="0" normalizeH="0" baseline="0" noProof="0" dirty="0">
                <a:ln>
                  <a:noFill/>
                </a:ln>
                <a:solidFill>
                  <a:srgbClr val="002060"/>
                </a:solidFill>
                <a:effectLst/>
                <a:uLnTx/>
                <a:uFillTx/>
                <a:latin typeface="+mj-lt"/>
                <a:ea typeface="+mn-ea"/>
                <a:cs typeface="+mn-cs"/>
              </a:rPr>
              <a:t>)</a:t>
            </a:r>
            <a:endParaRPr kumimoji="0" lang="tr-TR" sz="2400" b="1" i="0" u="none" strike="noStrike" kern="1200" cap="none" spc="0" normalizeH="0" baseline="0" noProof="0" dirty="0">
              <a:ln>
                <a:noFill/>
              </a:ln>
              <a:solidFill>
                <a:srgbClr val="002060"/>
              </a:solidFill>
              <a:effectLst/>
              <a:uLnTx/>
              <a:uFillTx/>
              <a:latin typeface="+mj-lt"/>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2" descr="PIC_0014"/>
          <p:cNvPicPr>
            <a:picLocks noGrp="1" noChangeAspect="1"/>
          </p:cNvPicPr>
          <p:nvPr>
            <p:ph sz="half" idx="1" hasCustomPrompt="1"/>
          </p:nvPr>
        </p:nvPicPr>
        <p:blipFill>
          <a:blip r:embed="rId1"/>
          <a:srcRect/>
          <a:stretch>
            <a:fillRect/>
          </a:stretch>
        </p:blipFill>
        <p:spPr>
          <a:xfrm>
            <a:off x="322263" y="866775"/>
            <a:ext cx="3673475" cy="5083175"/>
          </a:xfrm>
          <a:ln/>
        </p:spPr>
      </p:pic>
      <p:sp>
        <p:nvSpPr>
          <p:cNvPr id="2" name="Content Placeholder 1"/>
          <p:cNvSpPr>
            <a:spLocks noGrp="1"/>
          </p:cNvSpPr>
          <p:nvPr>
            <p:ph sz="half" idx="2" hasCustomPrompt="1"/>
          </p:nvPr>
        </p:nvSpPr>
        <p:spPr>
          <a:xfrm>
            <a:off x="4700588" y="2057400"/>
            <a:ext cx="3565525" cy="4022725"/>
          </a:xfrm>
        </p:spPr>
        <p:txBody>
          <a:bodyPr vert="horz" wrap="square" lIns="91440" tIns="45720" rIns="91440" bIns="45720" numCol="1" anchor="t" anchorCtr="0" compatLnSpc="1"/>
          <a:lstStyle/>
          <a:p>
            <a:pPr marL="171450" marR="0" lvl="0" indent="-136525" algn="l" defTabSz="685800" rtl="0" eaLnBrk="0" fontAlgn="base" latinLnBrk="0" hangingPunct="0">
              <a:lnSpc>
                <a:spcPct val="90000"/>
              </a:lnSpc>
              <a:spcBef>
                <a:spcPts val="1000"/>
              </a:spcBef>
              <a:spcAft>
                <a:spcPct val="0"/>
              </a:spcAft>
              <a:buClr>
                <a:schemeClr val="accent1"/>
              </a:buClr>
              <a:buSzPct val="80000"/>
              <a:buFont typeface="Corbel" panose="020B0503020204020204" pitchFamily="34" charset="0"/>
              <a:buChar char="•"/>
              <a:defRPr/>
            </a:pPr>
            <a:endParaRPr kumimoji="0" lang="tr-TR" sz="1650" b="0" i="0" u="none" strike="noStrike" kern="1200" cap="none" spc="0" normalizeH="0" baseline="0" noProof="0">
              <a:ln>
                <a:noFill/>
              </a:ln>
              <a:solidFill>
                <a:schemeClr val="accent1"/>
              </a:solidFill>
              <a:effectLst/>
              <a:uLnTx/>
              <a:uFillTx/>
              <a:latin typeface="+mn-lt"/>
              <a:ea typeface="+mn-ea"/>
              <a:cs typeface="+mn-cs"/>
            </a:endParaRPr>
          </a:p>
        </p:txBody>
      </p:sp>
      <p:pic>
        <p:nvPicPr>
          <p:cNvPr id="12292" name="Picture 6" descr="drip irrigation ile ilgili görsel sonucu"/>
          <p:cNvPicPr>
            <a:picLocks noChangeAspect="1"/>
          </p:cNvPicPr>
          <p:nvPr/>
        </p:nvPicPr>
        <p:blipFill>
          <a:blip r:embed="rId2"/>
          <a:stretch>
            <a:fillRect/>
          </a:stretch>
        </p:blipFill>
        <p:spPr>
          <a:xfrm>
            <a:off x="4102100" y="692150"/>
            <a:ext cx="4762500" cy="5387975"/>
          </a:xfrm>
          <a:prstGeom prst="rect">
            <a:avLst/>
          </a:prstGeom>
          <a:noFill/>
          <a:ln w="9525">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4" name="Picture 1" descr="E:\Ofis Tema\Resim1.jpg"/>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59395" name="Picture 2" descr="Image14"/>
          <p:cNvPicPr>
            <a:picLocks noChangeAspect="1"/>
          </p:cNvPicPr>
          <p:nvPr/>
        </p:nvPicPr>
        <p:blipFill>
          <a:blip r:embed="rId2"/>
          <a:stretch>
            <a:fillRect/>
          </a:stretch>
        </p:blipFill>
        <p:spPr>
          <a:xfrm>
            <a:off x="0" y="0"/>
            <a:ext cx="4500563" cy="2643188"/>
          </a:xfrm>
          <a:prstGeom prst="rect">
            <a:avLst/>
          </a:prstGeom>
          <a:noFill/>
          <a:ln w="9525">
            <a:noFill/>
          </a:ln>
        </p:spPr>
      </p:pic>
      <p:pic>
        <p:nvPicPr>
          <p:cNvPr id="59396" name="Picture 2" descr="Image12"/>
          <p:cNvPicPr>
            <a:picLocks noChangeAspect="1"/>
          </p:cNvPicPr>
          <p:nvPr/>
        </p:nvPicPr>
        <p:blipFill>
          <a:blip r:embed="rId3"/>
          <a:stretch>
            <a:fillRect/>
          </a:stretch>
        </p:blipFill>
        <p:spPr>
          <a:xfrm>
            <a:off x="4500563" y="0"/>
            <a:ext cx="4643437" cy="2643188"/>
          </a:xfrm>
          <a:prstGeom prst="rect">
            <a:avLst/>
          </a:prstGeom>
          <a:noFill/>
          <a:ln w="9525">
            <a:noFill/>
          </a:ln>
        </p:spPr>
      </p:pic>
      <p:pic>
        <p:nvPicPr>
          <p:cNvPr id="59397" name="Resim 1"/>
          <p:cNvPicPr>
            <a:picLocks noChangeAspect="1"/>
          </p:cNvPicPr>
          <p:nvPr/>
        </p:nvPicPr>
        <p:blipFill>
          <a:blip r:embed="rId4"/>
          <a:srcRect l="224" t="1050" r="-224" b="34901"/>
          <a:stretch>
            <a:fillRect/>
          </a:stretch>
        </p:blipFill>
        <p:spPr>
          <a:xfrm>
            <a:off x="0" y="2643188"/>
            <a:ext cx="9144000" cy="4303712"/>
          </a:xfrm>
          <a:prstGeom prst="rect">
            <a:avLst/>
          </a:prstGeom>
          <a:noFill/>
          <a:ln w="9525">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8" name="Picture 1" descr="E:\Ofis Tema\Resim1.jpg"/>
          <p:cNvPicPr>
            <a:picLocks noChangeAspect="1"/>
          </p:cNvPicPr>
          <p:nvPr/>
        </p:nvPicPr>
        <p:blipFill>
          <a:blip r:embed="rId1"/>
          <a:stretch>
            <a:fillRect/>
          </a:stretch>
        </p:blipFill>
        <p:spPr>
          <a:xfrm>
            <a:off x="0" y="0"/>
            <a:ext cx="9144000" cy="6858000"/>
          </a:xfrm>
          <a:prstGeom prst="rect">
            <a:avLst/>
          </a:prstGeom>
          <a:noFill/>
          <a:ln w="9525">
            <a:noFill/>
          </a:ln>
        </p:spPr>
      </p:pic>
      <p:sp>
        <p:nvSpPr>
          <p:cNvPr id="60419" name="Rectangle 3"/>
          <p:cNvSpPr/>
          <p:nvPr/>
        </p:nvSpPr>
        <p:spPr>
          <a:xfrm>
            <a:off x="2500313" y="357188"/>
            <a:ext cx="5357812" cy="642937"/>
          </a:xfrm>
          <a:prstGeom prst="rect">
            <a:avLst/>
          </a:prstGeom>
          <a:noFill/>
          <a:ln w="9525">
            <a:noFill/>
          </a:ln>
        </p:spPr>
        <p:txBody>
          <a:bodyPr/>
          <a:p>
            <a:pPr marL="342900" indent="-342900" eaLnBrk="1" hangingPunct="1">
              <a:spcBef>
                <a:spcPct val="20000"/>
              </a:spcBef>
              <a:buClr>
                <a:schemeClr val="bg2"/>
              </a:buClr>
              <a:buSzPct val="75000"/>
              <a:buFont typeface="Wingdings" panose="05000000000000000000" pitchFamily="2" charset="2"/>
            </a:pPr>
            <a:r>
              <a:rPr lang="tr-TR" altLang="tr-TR" sz="2400" b="1" dirty="0">
                <a:solidFill>
                  <a:srgbClr val="002060"/>
                </a:solidFill>
                <a:latin typeface="Rockwell" panose="02060603020205020403" pitchFamily="18" charset="0"/>
              </a:rPr>
              <a:t>Damla sulamada kullanılan;  </a:t>
            </a:r>
            <a:endParaRPr lang="tr-TR" altLang="tr-TR" sz="2400" b="1" dirty="0">
              <a:solidFill>
                <a:srgbClr val="002060"/>
              </a:solidFill>
              <a:latin typeface="Rockwell" panose="02060603020205020403" pitchFamily="18" charset="0"/>
            </a:endParaRPr>
          </a:p>
          <a:p>
            <a:pPr marL="342900" indent="-342900" eaLnBrk="1" hangingPunct="1">
              <a:spcBef>
                <a:spcPct val="20000"/>
              </a:spcBef>
              <a:buClr>
                <a:schemeClr val="bg2"/>
              </a:buClr>
              <a:buSzPct val="75000"/>
              <a:buFont typeface="Wingdings" panose="05000000000000000000" pitchFamily="2" charset="2"/>
            </a:pPr>
            <a:endParaRPr lang="tr-TR" altLang="tr-TR" sz="2400" b="1" dirty="0">
              <a:solidFill>
                <a:srgbClr val="002060"/>
              </a:solidFill>
              <a:latin typeface="Rockwell" panose="02060603020205020403" pitchFamily="18" charset="0"/>
            </a:endParaRPr>
          </a:p>
        </p:txBody>
      </p:sp>
      <p:graphicFrame>
        <p:nvGraphicFramePr>
          <p:cNvPr id="60420" name="Object 20"/>
          <p:cNvGraphicFramePr/>
          <p:nvPr/>
        </p:nvGraphicFramePr>
        <p:xfrm>
          <a:off x="0" y="4429125"/>
          <a:ext cx="9144000" cy="2428875"/>
        </p:xfrm>
        <a:graphic>
          <a:graphicData uri="http://schemas.openxmlformats.org/presentationml/2006/ole">
            <mc:AlternateContent xmlns:mc="http://schemas.openxmlformats.org/markup-compatibility/2006">
              <mc:Choice xmlns:v="urn:schemas-microsoft-com:vml" Requires="v">
                <p:oleObj spid="_x0000_s3076" name="" r:id="rId2" imgW="5724525" imgH="828675" progId="">
                  <p:embed/>
                </p:oleObj>
              </mc:Choice>
              <mc:Fallback>
                <p:oleObj name="" r:id="rId2" imgW="5724525" imgH="828675" progId="">
                  <p:embed/>
                  <p:pic>
                    <p:nvPicPr>
                      <p:cNvPr id="0" name="Picture 3075"/>
                      <p:cNvPicPr/>
                      <p:nvPr/>
                    </p:nvPicPr>
                    <p:blipFill>
                      <a:blip r:embed="rId3"/>
                      <a:stretch>
                        <a:fillRect/>
                      </a:stretch>
                    </p:blipFill>
                    <p:spPr>
                      <a:xfrm>
                        <a:off x="0" y="4429125"/>
                        <a:ext cx="9144000" cy="2428875"/>
                      </a:xfrm>
                      <a:prstGeom prst="rect">
                        <a:avLst/>
                      </a:prstGeom>
                      <a:noFill/>
                      <a:ln w="38100">
                        <a:noFill/>
                        <a:miter/>
                      </a:ln>
                    </p:spPr>
                  </p:pic>
                </p:oleObj>
              </mc:Fallback>
            </mc:AlternateContent>
          </a:graphicData>
        </a:graphic>
      </p:graphicFrame>
      <p:pic>
        <p:nvPicPr>
          <p:cNvPr id="60421" name="Picture 22" descr="Resim2"/>
          <p:cNvPicPr>
            <a:picLocks noChangeAspect="1"/>
          </p:cNvPicPr>
          <p:nvPr/>
        </p:nvPicPr>
        <p:blipFill>
          <a:blip r:embed="rId4"/>
          <a:srcRect l="2307" t="29233" r="18657" b="4335"/>
          <a:stretch>
            <a:fillRect/>
          </a:stretch>
        </p:blipFill>
        <p:spPr>
          <a:xfrm>
            <a:off x="2857500" y="4500563"/>
            <a:ext cx="3071813" cy="2357437"/>
          </a:xfrm>
          <a:prstGeom prst="rect">
            <a:avLst/>
          </a:prstGeom>
          <a:noFill/>
          <a:ln w="9525">
            <a:noFill/>
          </a:ln>
        </p:spPr>
      </p:pic>
      <p:sp>
        <p:nvSpPr>
          <p:cNvPr id="60422" name="11 Dikdörtgen"/>
          <p:cNvSpPr/>
          <p:nvPr/>
        </p:nvSpPr>
        <p:spPr>
          <a:xfrm>
            <a:off x="3143250" y="857250"/>
            <a:ext cx="5403850" cy="461963"/>
          </a:xfrm>
          <a:prstGeom prst="rect">
            <a:avLst/>
          </a:prstGeom>
          <a:noFill/>
          <a:ln w="9525">
            <a:noFill/>
          </a:ln>
        </p:spPr>
        <p:txBody>
          <a:bodyPr wrap="none">
            <a:spAutoFit/>
          </a:bodyPr>
          <a:p>
            <a:pPr marL="342900" indent="-342900" eaLnBrk="1" hangingPunct="1">
              <a:spcBef>
                <a:spcPct val="20000"/>
              </a:spcBef>
              <a:buClr>
                <a:schemeClr val="bg2"/>
              </a:buClr>
              <a:buSzPct val="75000"/>
              <a:buFont typeface="Wingdings" panose="05000000000000000000" pitchFamily="2" charset="2"/>
            </a:pPr>
            <a:r>
              <a:rPr lang="tr-TR" altLang="tr-TR" sz="2400" b="1" dirty="0">
                <a:solidFill>
                  <a:srgbClr val="002060"/>
                </a:solidFill>
                <a:latin typeface="Rockwell" panose="02060603020205020403" pitchFamily="18" charset="0"/>
              </a:rPr>
              <a:t>Damlatıcılar ve damlama boruları</a:t>
            </a:r>
            <a:endParaRPr lang="tr-TR" altLang="tr-TR" sz="2400" dirty="0">
              <a:solidFill>
                <a:srgbClr val="002060"/>
              </a:solidFill>
              <a:latin typeface="Rockwell" panose="02060603020205020403" pitchFamily="18" charset="0"/>
            </a:endParaRPr>
          </a:p>
        </p:txBody>
      </p:sp>
      <p:pic>
        <p:nvPicPr>
          <p:cNvPr id="60423" name="Picture 3" descr="C:\Documents and Settings\Ali Kayhan\Desktop\ÇaLıŞmALaRR\Resimler\sulama.jpg"/>
          <p:cNvPicPr>
            <a:picLocks noChangeAspect="1"/>
          </p:cNvPicPr>
          <p:nvPr/>
        </p:nvPicPr>
        <p:blipFill>
          <a:blip r:embed="rId5"/>
          <a:stretch>
            <a:fillRect/>
          </a:stretch>
        </p:blipFill>
        <p:spPr>
          <a:xfrm>
            <a:off x="0" y="1428750"/>
            <a:ext cx="5929313" cy="3071813"/>
          </a:xfrm>
          <a:prstGeom prst="rect">
            <a:avLst/>
          </a:prstGeom>
          <a:noFill/>
          <a:ln w="9525">
            <a:noFill/>
          </a:ln>
        </p:spPr>
      </p:pic>
      <p:pic>
        <p:nvPicPr>
          <p:cNvPr id="60424" name="Picture 7" descr="sans titre10"/>
          <p:cNvPicPr>
            <a:picLocks noChangeAspect="1"/>
          </p:cNvPicPr>
          <p:nvPr/>
        </p:nvPicPr>
        <p:blipFill>
          <a:blip r:embed="rId6"/>
          <a:stretch>
            <a:fillRect/>
          </a:stretch>
        </p:blipFill>
        <p:spPr>
          <a:xfrm>
            <a:off x="5857875" y="1428750"/>
            <a:ext cx="3286125" cy="3143250"/>
          </a:xfrm>
          <a:prstGeom prst="rect">
            <a:avLst/>
          </a:prstGeom>
          <a:noFill/>
          <a:ln w="9525">
            <a:noFill/>
          </a:ln>
        </p:spPr>
      </p:pic>
      <p:pic>
        <p:nvPicPr>
          <p:cNvPr id="60425" name="Picture 1" descr="E:\Ofis Tema\Resim1.jpg"/>
          <p:cNvPicPr>
            <a:picLocks noChangeAspect="1"/>
          </p:cNvPicPr>
          <p:nvPr/>
        </p:nvPicPr>
        <p:blipFill>
          <a:blip r:embed="rId1"/>
          <a:stretch>
            <a:fillRect/>
          </a:stretch>
        </p:blipFill>
        <p:spPr>
          <a:xfrm>
            <a:off x="0" y="0"/>
            <a:ext cx="9144000" cy="6858000"/>
          </a:xfrm>
          <a:prstGeom prst="rect">
            <a:avLst/>
          </a:prstGeom>
          <a:noFill/>
          <a:ln w="9525">
            <a:noFill/>
          </a:ln>
        </p:spPr>
      </p:pic>
      <p:sp>
        <p:nvSpPr>
          <p:cNvPr id="60426" name="9 Dikdörtgen"/>
          <p:cNvSpPr/>
          <p:nvPr/>
        </p:nvSpPr>
        <p:spPr>
          <a:xfrm>
            <a:off x="2286000" y="714375"/>
            <a:ext cx="3797300" cy="461963"/>
          </a:xfrm>
          <a:prstGeom prst="rect">
            <a:avLst/>
          </a:prstGeom>
          <a:noFill/>
          <a:ln w="9525">
            <a:noFill/>
          </a:ln>
        </p:spPr>
        <p:txBody>
          <a:bodyPr wrap="none">
            <a:spAutoFit/>
          </a:bodyPr>
          <a:p>
            <a:pPr eaLnBrk="1" hangingPunct="1"/>
            <a:r>
              <a:rPr lang="tr-TR" altLang="tr-TR" sz="2400" b="1" dirty="0">
                <a:latin typeface="Rockwell" panose="02060603020205020403" pitchFamily="18" charset="0"/>
              </a:rPr>
              <a:t>Uygun damlatıcı seçimi</a:t>
            </a:r>
            <a:endParaRPr lang="tr-TR" altLang="tr-TR" sz="2400" dirty="0">
              <a:latin typeface="Rockwell" panose="02060603020205020403" pitchFamily="18" charset="0"/>
            </a:endParaRPr>
          </a:p>
        </p:txBody>
      </p:sp>
      <p:sp>
        <p:nvSpPr>
          <p:cNvPr id="60427" name="10 Dikdörtgen"/>
          <p:cNvSpPr/>
          <p:nvPr/>
        </p:nvSpPr>
        <p:spPr>
          <a:xfrm>
            <a:off x="1785938" y="2228850"/>
            <a:ext cx="6786562" cy="2678113"/>
          </a:xfrm>
          <a:prstGeom prst="rect">
            <a:avLst/>
          </a:prstGeom>
          <a:noFill/>
          <a:ln w="9525">
            <a:noFill/>
          </a:ln>
        </p:spPr>
        <p:txBody>
          <a:bodyPr>
            <a:spAutoFit/>
          </a:bodyPr>
          <a:p>
            <a:pPr eaLnBrk="1" hangingPunct="1"/>
            <a:r>
              <a:rPr lang="tr-TR" altLang="tr-TR" sz="2400" b="1" dirty="0">
                <a:latin typeface="Rockwell" panose="02060603020205020403" pitchFamily="18" charset="0"/>
              </a:rPr>
              <a:t>Damlatıcı debisi</a:t>
            </a:r>
            <a:endParaRPr lang="tr-TR" altLang="tr-TR" sz="2400" b="1" dirty="0">
              <a:latin typeface="Rockwell" panose="02060603020205020403" pitchFamily="18" charset="0"/>
            </a:endParaRPr>
          </a:p>
          <a:p>
            <a:pPr eaLnBrk="1" hangingPunct="1"/>
            <a:r>
              <a:rPr lang="tr-TR" altLang="tr-TR" sz="2400" b="1" dirty="0">
                <a:latin typeface="Rockwell" panose="02060603020205020403" pitchFamily="18" charset="0"/>
              </a:rPr>
              <a:t>   - Tarla bitkileri ve sebzelerde : 2 – 4 L/h</a:t>
            </a:r>
            <a:endParaRPr lang="tr-TR" altLang="tr-TR" sz="2400" b="1" dirty="0">
              <a:latin typeface="Rockwell" panose="02060603020205020403" pitchFamily="18" charset="0"/>
            </a:endParaRPr>
          </a:p>
          <a:p>
            <a:pPr eaLnBrk="1" hangingPunct="1"/>
            <a:r>
              <a:rPr lang="tr-TR" altLang="tr-TR" sz="2400" b="1" dirty="0">
                <a:latin typeface="Rockwell" panose="02060603020205020403" pitchFamily="18" charset="0"/>
              </a:rPr>
              <a:t>   - Bağ ve meyve ağaçlarında</a:t>
            </a:r>
            <a:endParaRPr lang="tr-TR" altLang="tr-TR" sz="2400" b="1" dirty="0">
              <a:latin typeface="Rockwell" panose="02060603020205020403" pitchFamily="18" charset="0"/>
            </a:endParaRPr>
          </a:p>
          <a:p>
            <a:pPr eaLnBrk="1" hangingPunct="1"/>
            <a:r>
              <a:rPr lang="tr-TR" altLang="tr-TR" sz="2400" b="1" dirty="0">
                <a:latin typeface="Rockwell" panose="02060603020205020403" pitchFamily="18" charset="0"/>
              </a:rPr>
              <a:t>     . Kaba bünyeli topraklarda : 2 – 8 L/h</a:t>
            </a:r>
            <a:endParaRPr lang="tr-TR" altLang="tr-TR" sz="2400" b="1" dirty="0">
              <a:latin typeface="Rockwell" panose="02060603020205020403" pitchFamily="18" charset="0"/>
            </a:endParaRPr>
          </a:p>
          <a:p>
            <a:pPr eaLnBrk="1" hangingPunct="1"/>
            <a:r>
              <a:rPr lang="tr-TR" altLang="tr-TR" sz="2400" b="1" dirty="0">
                <a:latin typeface="Rockwell" panose="02060603020205020403" pitchFamily="18" charset="0"/>
              </a:rPr>
              <a:t>     . Orta bünyeli topraklarda : 2 – 6 L/h</a:t>
            </a:r>
            <a:endParaRPr lang="tr-TR" altLang="tr-TR" sz="2400" b="1" dirty="0">
              <a:latin typeface="Rockwell" panose="02060603020205020403" pitchFamily="18" charset="0"/>
            </a:endParaRPr>
          </a:p>
          <a:p>
            <a:pPr eaLnBrk="1" hangingPunct="1"/>
            <a:r>
              <a:rPr lang="tr-TR" altLang="tr-TR" sz="2400" b="1" dirty="0">
                <a:latin typeface="Rockwell" panose="02060603020205020403" pitchFamily="18" charset="0"/>
              </a:rPr>
              <a:t>     . İnce bünyeli topraklarda : 2 – 4 L/h</a:t>
            </a:r>
            <a:endParaRPr lang="tr-TR" altLang="tr-TR" sz="2400" b="1" dirty="0">
              <a:latin typeface="Rockwell" panose="02060603020205020403" pitchFamily="18" charset="0"/>
            </a:endParaRPr>
          </a:p>
          <a:p>
            <a:pPr eaLnBrk="1" hangingPunct="1"/>
            <a:endParaRPr lang="tr-TR" altLang="tr-TR" sz="2400" b="1" dirty="0">
              <a:latin typeface="Rockwell" panose="02060603020205020403"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3 Başlık"/>
          <p:cNvSpPr>
            <a:spLocks noGrp="1"/>
          </p:cNvSpPr>
          <p:nvPr>
            <p:ph type="title" hasCustomPrompt="1"/>
          </p:nvPr>
        </p:nvSpPr>
        <p:spPr/>
        <p:txBody>
          <a:bodyPr vert="horz" wrap="square" lIns="91440" tIns="45720" rIns="91440" bIns="45720" numCol="1" rtlCol="0" anchor="ctr" anchorCtr="0" compatLnSpc="1">
            <a:normAutofit fontScale="90000"/>
          </a:bodyPr>
          <a:lstStyle/>
          <a:p>
            <a:pPr marL="0" marR="0" lvl="0" indent="0" algn="ctr" defTabSz="685800" rtl="0" eaLnBrk="1" fontAlgn="auto" latinLnBrk="0" hangingPunct="1">
              <a:lnSpc>
                <a:spcPct val="90000"/>
              </a:lnSpc>
              <a:spcBef>
                <a:spcPct val="0"/>
              </a:spcBef>
              <a:spcAft>
                <a:spcPts val="0"/>
              </a:spcAft>
              <a:buClrTx/>
              <a:buSzTx/>
              <a:buFontTx/>
              <a:buNone/>
              <a:defRPr/>
            </a:pPr>
            <a:r>
              <a:rPr kumimoji="0" lang="tr-TR" sz="3100" b="1" i="0" u="none" strike="noStrike" kern="1200" cap="none" spc="0" normalizeH="0" baseline="0" noProof="0" dirty="0">
                <a:ln>
                  <a:noFill/>
                </a:ln>
                <a:solidFill>
                  <a:srgbClr val="FF0000"/>
                </a:solidFill>
                <a:effectLst/>
                <a:uLnTx/>
                <a:uFillTx/>
                <a:latin typeface="+mj-lt"/>
                <a:ea typeface="+mj-ea"/>
                <a:cs typeface="+mj-cs"/>
              </a:rPr>
              <a:t>DAMLA SULAMADA ISLATMA DESENLERİ</a:t>
            </a:r>
            <a:br>
              <a:rPr kumimoji="0" lang="tr-TR" sz="3100" b="0" i="0" u="none" strike="noStrike" kern="1200" cap="none" spc="0" normalizeH="0" baseline="0" noProof="0" dirty="0">
                <a:ln>
                  <a:noFill/>
                </a:ln>
                <a:solidFill>
                  <a:srgbClr val="FF0000"/>
                </a:solidFill>
                <a:effectLst/>
                <a:uLnTx/>
                <a:uFillTx/>
                <a:latin typeface="+mj-lt"/>
                <a:ea typeface="+mj-ea"/>
                <a:cs typeface="+mj-cs"/>
              </a:rPr>
            </a:br>
            <a:r>
              <a:rPr kumimoji="0" lang="tr-TR" sz="3100" b="1" i="0" u="none" strike="noStrike" kern="1200" cap="none" spc="0" normalizeH="0" baseline="0" noProof="0" dirty="0">
                <a:ln>
                  <a:noFill/>
                </a:ln>
                <a:solidFill>
                  <a:srgbClr val="FF0000"/>
                </a:solidFill>
                <a:effectLst/>
                <a:uLnTx/>
                <a:uFillTx/>
                <a:latin typeface="+mj-lt"/>
                <a:ea typeface="+mj-ea"/>
                <a:cs typeface="+mj-cs"/>
              </a:rPr>
              <a:t>       VE LATERAL TERTİP BİÇİMLERİ</a:t>
            </a:r>
            <a:r>
              <a:rPr kumimoji="0" lang="tr-TR" sz="3100" b="0" i="0" u="none" strike="noStrike" kern="1200" cap="none" spc="0" normalizeH="0" baseline="0" noProof="0" dirty="0">
                <a:ln>
                  <a:noFill/>
                </a:ln>
                <a:solidFill>
                  <a:srgbClr val="FF0000"/>
                </a:solidFill>
                <a:effectLst/>
                <a:uLnTx/>
                <a:uFillTx/>
                <a:latin typeface="+mj-lt"/>
                <a:ea typeface="+mj-ea"/>
                <a:cs typeface="+mj-cs"/>
              </a:rPr>
              <a:t>                              </a:t>
            </a:r>
            <a:br>
              <a:rPr kumimoji="0" lang="tr-TR" sz="4000" b="0" i="0" u="none" strike="noStrike" kern="1200" cap="none" spc="0" normalizeH="0" baseline="0" noProof="0" dirty="0">
                <a:ln>
                  <a:noFill/>
                </a:ln>
                <a:solidFill>
                  <a:schemeClr val="accent1"/>
                </a:solidFill>
                <a:effectLst/>
                <a:uLnTx/>
                <a:uFillTx/>
                <a:latin typeface="+mj-lt"/>
                <a:ea typeface="+mj-ea"/>
                <a:cs typeface="+mj-cs"/>
              </a:rPr>
            </a:br>
            <a:endParaRPr kumimoji="0" lang="tr-TR" sz="4000" b="0" i="0" u="none" strike="noStrike" kern="1200" cap="none" spc="0" normalizeH="0" baseline="0" noProof="0" dirty="0">
              <a:ln>
                <a:noFill/>
              </a:ln>
              <a:solidFill>
                <a:schemeClr val="accent1"/>
              </a:solidFill>
              <a:effectLst/>
              <a:uLnTx/>
              <a:uFillTx/>
              <a:latin typeface="+mj-lt"/>
              <a:ea typeface="+mj-ea"/>
              <a:cs typeface="+mj-cs"/>
            </a:endParaRPr>
          </a:p>
        </p:txBody>
      </p:sp>
      <p:sp>
        <p:nvSpPr>
          <p:cNvPr id="5" name="4 İçerik Yer Tutucusu"/>
          <p:cNvSpPr>
            <a:spLocks noGrp="1"/>
          </p:cNvSpPr>
          <p:nvPr>
            <p:ph idx="1" hasCustomPrompt="1"/>
          </p:nvPr>
        </p:nvSpPr>
        <p:spPr>
          <a:xfrm>
            <a:off x="179388" y="1628775"/>
            <a:ext cx="8686800" cy="4968875"/>
          </a:xfrm>
        </p:spPr>
        <p:txBody>
          <a:bodyPr vert="horz" wrap="square" lIns="91440" tIns="45720" rIns="91440" bIns="45720" numCol="1" rtlCol="0" anchor="t" anchorCtr="0" compatLnSpc="1"/>
          <a:p>
            <a:pPr defTabSz="685800" eaLnBrk="1" hangingPunct="1">
              <a:lnSpc>
                <a:spcPct val="80000"/>
              </a:lnSpc>
              <a:buSzPct val="80000"/>
              <a:buFont typeface="Arial" panose="020B0604020202020204" pitchFamily="34" charset="0"/>
              <a:buNone/>
            </a:pPr>
            <a:r>
              <a:rPr sz="3000" b="1" kern="1200" dirty="0">
                <a:solidFill>
                  <a:srgbClr val="262626"/>
                </a:solidFill>
                <a:latin typeface="+mn-lt"/>
                <a:ea typeface="+mn-ea"/>
                <a:cs typeface="+mn-cs"/>
              </a:rPr>
              <a:t>		</a:t>
            </a:r>
            <a:r>
              <a:rPr sz="3000" b="1" kern="1200" dirty="0">
                <a:solidFill>
                  <a:srgbClr val="262626"/>
                </a:solidFill>
                <a:latin typeface="Times New Roman" panose="02020603050405020304" pitchFamily="18" charset="0"/>
                <a:ea typeface="+mn-ea"/>
                <a:cs typeface="Times New Roman" panose="02020603050405020304" pitchFamily="18" charset="0"/>
              </a:rPr>
              <a:t>Tekil Damlatıcı Altında Toprakta Nem Dağılımı</a:t>
            </a:r>
            <a:endParaRPr sz="3000" kern="1200" dirty="0">
              <a:solidFill>
                <a:srgbClr val="262626"/>
              </a:solidFill>
              <a:latin typeface="Times New Roman" panose="02020603050405020304" pitchFamily="18" charset="0"/>
              <a:ea typeface="+mn-ea"/>
              <a:cs typeface="Times New Roman" panose="02020603050405020304" pitchFamily="18" charset="0"/>
            </a:endParaRPr>
          </a:p>
          <a:p>
            <a:pPr algn="ctr" defTabSz="685800" eaLnBrk="1" hangingPunct="1">
              <a:lnSpc>
                <a:spcPct val="80000"/>
              </a:lnSpc>
              <a:buSzPct val="80000"/>
              <a:buFont typeface="Arial" panose="020B0604020202020204" pitchFamily="34" charset="0"/>
              <a:buNone/>
            </a:pPr>
            <a:r>
              <a:rPr sz="3600" kern="1200" dirty="0">
                <a:solidFill>
                  <a:srgbClr val="262626"/>
                </a:solidFill>
                <a:latin typeface="Times New Roman" panose="02020603050405020304" pitchFamily="18" charset="0"/>
                <a:ea typeface="+mn-ea"/>
                <a:cs typeface="Times New Roman" panose="02020603050405020304" pitchFamily="18" charset="0"/>
              </a:rPr>
              <a:t>	</a:t>
            </a:r>
            <a:r>
              <a:rPr sz="2600" kern="1200" dirty="0">
                <a:solidFill>
                  <a:srgbClr val="262626"/>
                </a:solidFill>
                <a:latin typeface="Times New Roman" panose="02020603050405020304" pitchFamily="18" charset="0"/>
                <a:ea typeface="+mn-ea"/>
                <a:cs typeface="Times New Roman" panose="02020603050405020304" pitchFamily="18" charset="0"/>
              </a:rPr>
              <a:t>	Tek bir damlatıcıdan toprak yüzeyine verilen su, infiltrasyonla toprak içerisine girer, yerçekimi ve kapilar kuvvetlerin etkisi ile düşey ve yatay doğrultuda hareket ederek, belirli bir toprak hacmini ıslatır. Düşey ve yatay doğrultudaki hareket, sulama sırasında oluştuğu gibi, sulamadan sonra da bir süre devam eder ve ıslatılan hacim son biçimini alır. Islatılan bu hacim, özellikle kapilaritenin etkin olduğu orta ve ağır bünyeli topraklarda, çoğunlukla, bir soğan yumrusu biçimindedir.</a:t>
            </a:r>
            <a:endParaRPr sz="26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lnSpc>
                <a:spcPct val="80000"/>
              </a:lnSpc>
              <a:buSzPct val="80000"/>
              <a:buFont typeface="Arial" panose="020B0604020202020204" pitchFamily="34" charset="0"/>
              <a:buNone/>
            </a:pPr>
            <a:endParaRPr sz="3600" kern="1200" dirty="0">
              <a:solidFill>
                <a:srgbClr val="262626"/>
              </a:solidFill>
              <a:latin typeface="+mn-lt"/>
              <a:ea typeface="+mn-ea"/>
              <a:cs typeface="+mn-cs"/>
            </a:endParaRPr>
          </a:p>
          <a:p>
            <a:pPr defTabSz="685800" eaLnBrk="1" hangingPunct="1">
              <a:lnSpc>
                <a:spcPct val="80000"/>
              </a:lnSpc>
              <a:buSzPct val="80000"/>
              <a:buFont typeface="Arial" panose="020B0604020202020204" pitchFamily="34" charset="0"/>
              <a:buNone/>
            </a:pPr>
            <a:r>
              <a:rPr sz="3600" kern="1200" dirty="0">
                <a:solidFill>
                  <a:srgbClr val="262626"/>
                </a:solidFill>
                <a:latin typeface="+mn-lt"/>
                <a:ea typeface="+mn-ea"/>
                <a:cs typeface="+mn-cs"/>
              </a:rPr>
              <a:t>		</a:t>
            </a:r>
            <a:endParaRPr sz="2400" kern="1200" dirty="0">
              <a:solidFill>
                <a:srgbClr val="262626"/>
              </a:solidFill>
              <a:latin typeface="+mn-lt"/>
              <a:ea typeface="+mn-ea"/>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2 İçerik Yer Tutucusu"/>
          <p:cNvSpPr>
            <a:spLocks noGrp="1"/>
          </p:cNvSpPr>
          <p:nvPr>
            <p:ph idx="1" hasCustomPrompt="1"/>
          </p:nvPr>
        </p:nvSpPr>
        <p:spPr>
          <a:xfrm>
            <a:off x="857250" y="765175"/>
            <a:ext cx="7404100" cy="5330825"/>
          </a:xfrm>
        </p:spPr>
        <p:txBody>
          <a:bodyPr vert="horz" wrap="square" lIns="91440" tIns="45720" rIns="91440" bIns="45720" numCol="1" rtlCol="0" anchor="t" anchorCtr="0" compatLnSpc="1"/>
          <a:p>
            <a:pPr defTabSz="685800" eaLnBrk="1" hangingPunct="1">
              <a:lnSpc>
                <a:spcPct val="100000"/>
              </a:lnSpc>
              <a:buSzPct val="80000"/>
              <a:buFont typeface="Arial" panose="020B0604020202020204" pitchFamily="34" charset="0"/>
              <a:buNone/>
            </a:pPr>
            <a:r>
              <a:rPr sz="2400" kern="1200" dirty="0">
                <a:solidFill>
                  <a:srgbClr val="262626"/>
                </a:solidFill>
                <a:latin typeface="Times New Roman" panose="02020603050405020304" pitchFamily="18" charset="0"/>
                <a:ea typeface="+mn-ea"/>
                <a:cs typeface="Times New Roman" panose="02020603050405020304" pitchFamily="18" charset="0"/>
              </a:rPr>
              <a:t>		Bu tip topraklarda, ıslak hacmin yatay kesiti dikkate alınırsa, ıslatma çapı toprak yüzeyinde düşük, genellikle yüzeyin 20 - 30 cm kadar altında en yüksek ve daha derinde gittikçe azalan değerdedir. Islatılan toprak hacmi içerisindeki nem ise, hemen damlatıcı altında en yüksek değerdedir, ıslak çepere doğru gittikçe azalır ve ıslak çeperde sulama öncesindeki toprak nemine eşdeğerdedir. Bunun yanında, ıslak hacim içerisinde, nem hareketi ıslak çepere doğru olduğundan, su ile birlikte toprakta bulunan tuzların önemli bir bölümü, ıslak çepere taşınır ve ıslak çeperde tuz birikimi meydana gelir. Tuz birikimi özellikle, toprak yüzeyine yakın kesimde yoğunlaşır. Islak hacim içerisinde ise tuzdan arınmış bir bölge oluşur.</a:t>
            </a:r>
            <a:endParaRPr sz="24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lnSpc>
                <a:spcPct val="70000"/>
              </a:lnSpc>
              <a:buSzPct val="80000"/>
              <a:buFont typeface="Arial" panose="020B0604020202020204" pitchFamily="34" charset="0"/>
              <a:buNone/>
            </a:pPr>
            <a:r>
              <a:rPr sz="1600" kern="1200" dirty="0">
                <a:solidFill>
                  <a:srgbClr val="262626"/>
                </a:solidFill>
                <a:latin typeface="+mn-lt"/>
                <a:ea typeface="+mn-ea"/>
                <a:cs typeface="+mn-cs"/>
              </a:rPr>
              <a:t> </a:t>
            </a:r>
            <a:endParaRPr sz="1600" kern="1200" dirty="0">
              <a:solidFill>
                <a:srgbClr val="262626"/>
              </a:solidFill>
              <a:latin typeface="+mn-lt"/>
              <a:ea typeface="+mn-ea"/>
              <a:cs typeface="+mn-cs"/>
            </a:endParaRPr>
          </a:p>
          <a:p>
            <a:pPr defTabSz="685800" eaLnBrk="1" hangingPunct="1">
              <a:lnSpc>
                <a:spcPct val="70000"/>
              </a:lnSpc>
              <a:buSzPct val="80000"/>
            </a:pPr>
            <a:endParaRPr sz="1300" kern="1200" dirty="0">
              <a:solidFill>
                <a:srgbClr val="262626"/>
              </a:solidFill>
              <a:latin typeface="+mn-lt"/>
              <a:ea typeface="+mn-ea"/>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2 İçerik Yer Tutucusu"/>
          <p:cNvSpPr>
            <a:spLocks noGrp="1"/>
          </p:cNvSpPr>
          <p:nvPr>
            <p:ph idx="1" hasCustomPrompt="1"/>
          </p:nvPr>
        </p:nvSpPr>
        <p:spPr>
          <a:xfrm>
            <a:off x="457200" y="4221163"/>
            <a:ext cx="8229600" cy="2232025"/>
          </a:xfrm>
        </p:spPr>
        <p:txBody>
          <a:bodyPr vert="horz" wrap="square" lIns="91440" tIns="45720" rIns="91440" bIns="45720" numCol="1" anchor="t" anchorCtr="0" compatLnSpc="1"/>
          <a:p>
            <a:pPr algn="just" defTabSz="685800" eaLnBrk="1" hangingPunct="1">
              <a:buSzPct val="80000"/>
              <a:buFont typeface="Arial" panose="020B0604020202020204" pitchFamily="34" charset="0"/>
              <a:buNone/>
            </a:pPr>
            <a:r>
              <a:rPr lang="tr-TR" altLang="tr-TR" kern="1200" dirty="0">
                <a:solidFill>
                  <a:srgbClr val="262626"/>
                </a:solidFill>
                <a:latin typeface="+mn-lt"/>
                <a:ea typeface="+mn-ea"/>
                <a:cs typeface="+mn-cs"/>
              </a:rPr>
              <a:t>	</a:t>
            </a:r>
            <a:r>
              <a:rPr lang="tr-TR" altLang="tr-TR" kern="1200" dirty="0">
                <a:solidFill>
                  <a:srgbClr val="262626"/>
                </a:solidFill>
                <a:latin typeface="Times New Roman" panose="02020603050405020304" pitchFamily="18" charset="0"/>
                <a:ea typeface="+mn-ea"/>
                <a:cs typeface="Times New Roman" panose="02020603050405020304" pitchFamily="18" charset="0"/>
              </a:rPr>
              <a:t>	</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Islatma çapı, damlatıcı aralığı ile lateral tertip biçimini ve dolayısı ile ıslatılan alan yüzdesini doğrudan etkilemektedir. Bu nedenle, projelemede, ıslatma çapının, olanaklar ölçüsünde, gerçeğe yakın saptanması son derece önemlidir.</a:t>
            </a:r>
            <a:endParaRPr lang="tr-TR" altLang="tr-TR" sz="2400" kern="1200" dirty="0">
              <a:solidFill>
                <a:srgbClr val="262626"/>
              </a:solidFill>
              <a:latin typeface="Times New Roman" panose="02020603050405020304" pitchFamily="18" charset="0"/>
              <a:ea typeface="Times New Roman" panose="02020603050405020304" pitchFamily="18" charset="0"/>
              <a:cs typeface="+mn-cs"/>
            </a:endParaRPr>
          </a:p>
        </p:txBody>
      </p:sp>
      <p:sp>
        <p:nvSpPr>
          <p:cNvPr id="63491" name="Rectangle 145"/>
          <p:cNvSpPr/>
          <p:nvPr/>
        </p:nvSpPr>
        <p:spPr>
          <a:xfrm>
            <a:off x="0" y="0"/>
            <a:ext cx="9144000" cy="0"/>
          </a:xfrm>
          <a:prstGeom prst="rect">
            <a:avLst/>
          </a:prstGeom>
          <a:noFill/>
          <a:ln w="9525">
            <a:noFill/>
          </a:ln>
        </p:spPr>
        <p:txBody>
          <a:bodyPr wrap="none" anchor="ctr" anchorCtr="0">
            <a:spAutoFit/>
          </a:bodyPr>
          <a:p>
            <a:pPr eaLnBrk="1" hangingPunct="1"/>
            <a:endParaRPr lang="tr-TR" altLang="tr-TR" dirty="0">
              <a:latin typeface="Calibri" panose="020F0502020204030204" pitchFamily="34" charset="0"/>
            </a:endParaRPr>
          </a:p>
        </p:txBody>
      </p:sp>
      <p:grpSp>
        <p:nvGrpSpPr>
          <p:cNvPr id="63492" name="Group 1"/>
          <p:cNvGrpSpPr>
            <a:grpSpLocks noChangeAspect="1"/>
          </p:cNvGrpSpPr>
          <p:nvPr/>
        </p:nvGrpSpPr>
        <p:grpSpPr>
          <a:xfrm>
            <a:off x="755650" y="0"/>
            <a:ext cx="7469188" cy="4149725"/>
            <a:chOff x="2749" y="2955"/>
            <a:chExt cx="6665" cy="3703"/>
          </a:xfrm>
        </p:grpSpPr>
        <p:sp>
          <p:nvSpPr>
            <p:cNvPr id="63493" name="AutoShape 144"/>
            <p:cNvSpPr>
              <a:spLocks noChangeAspect="1" noTextEdit="1"/>
            </p:cNvSpPr>
            <p:nvPr/>
          </p:nvSpPr>
          <p:spPr>
            <a:xfrm>
              <a:off x="2749" y="2955"/>
              <a:ext cx="6665" cy="3703"/>
            </a:xfrm>
            <a:prstGeom prst="rect">
              <a:avLst/>
            </a:prstGeom>
            <a:noFill/>
            <a:ln w="9525">
              <a:noFill/>
            </a:ln>
          </p:spPr>
          <p:txBody>
            <a:bodyPr/>
            <a:p>
              <a:endParaRPr lang="en-US"/>
            </a:p>
          </p:txBody>
        </p:sp>
        <p:sp>
          <p:nvSpPr>
            <p:cNvPr id="63494" name="Text Box 143"/>
            <p:cNvSpPr txBox="1"/>
            <p:nvPr/>
          </p:nvSpPr>
          <p:spPr>
            <a:xfrm>
              <a:off x="3109" y="6273"/>
              <a:ext cx="2054" cy="385"/>
            </a:xfrm>
            <a:prstGeom prst="rect">
              <a:avLst/>
            </a:prstGeom>
            <a:noFill/>
            <a:ln w="12700">
              <a:noFill/>
            </a:ln>
          </p:spPr>
          <p:txBody>
            <a:bodyPr anchor="ctr" anchorCtr="0"/>
            <a:p>
              <a:pPr algn="ctr" eaLnBrk="1" hangingPunct="1"/>
              <a:r>
                <a:rPr lang="tr-TR" altLang="tr-TR" sz="1000" dirty="0">
                  <a:solidFill>
                    <a:srgbClr val="000000"/>
                  </a:solidFill>
                  <a:latin typeface="Arial" panose="020B0604020202020204" pitchFamily="34" charset="0"/>
                  <a:cs typeface="Times New Roman" panose="02020603050405020304" pitchFamily="18" charset="0"/>
                </a:rPr>
                <a:t>a) Islatma alanı </a:t>
              </a:r>
              <a:endParaRPr lang="tr-TR" altLang="tr-TR" dirty="0">
                <a:latin typeface="Arial" panose="020B0604020202020204" pitchFamily="34" charset="0"/>
                <a:ea typeface="Times New Roman" panose="02020603050405020304" pitchFamily="18" charset="0"/>
              </a:endParaRPr>
            </a:p>
          </p:txBody>
        </p:sp>
        <p:sp>
          <p:nvSpPr>
            <p:cNvPr id="63495" name="Line 142"/>
            <p:cNvSpPr/>
            <p:nvPr/>
          </p:nvSpPr>
          <p:spPr>
            <a:xfrm>
              <a:off x="3439" y="5925"/>
              <a:ext cx="1425" cy="0"/>
            </a:xfrm>
            <a:prstGeom prst="line">
              <a:avLst/>
            </a:prstGeom>
            <a:ln w="3175" cap="sq" cmpd="sng">
              <a:solidFill>
                <a:srgbClr val="000000"/>
              </a:solidFill>
              <a:prstDash val="solid"/>
              <a:headEnd type="triangle" w="med" len="med"/>
              <a:tailEnd type="triangle" w="med" len="med"/>
            </a:ln>
          </p:spPr>
        </p:sp>
        <p:sp>
          <p:nvSpPr>
            <p:cNvPr id="63496" name="Line 141"/>
            <p:cNvSpPr/>
            <p:nvPr/>
          </p:nvSpPr>
          <p:spPr>
            <a:xfrm>
              <a:off x="3466" y="5786"/>
              <a:ext cx="0" cy="280"/>
            </a:xfrm>
            <a:prstGeom prst="line">
              <a:avLst/>
            </a:prstGeom>
            <a:ln w="3175" cap="sq" cmpd="sng">
              <a:solidFill>
                <a:srgbClr val="000000"/>
              </a:solidFill>
              <a:prstDash val="solid"/>
              <a:headEnd type="none" w="med" len="med"/>
              <a:tailEnd type="none" w="med" len="med"/>
            </a:ln>
          </p:spPr>
        </p:sp>
        <p:sp>
          <p:nvSpPr>
            <p:cNvPr id="63497" name="Line 140"/>
            <p:cNvSpPr/>
            <p:nvPr/>
          </p:nvSpPr>
          <p:spPr>
            <a:xfrm>
              <a:off x="4864" y="5786"/>
              <a:ext cx="0" cy="280"/>
            </a:xfrm>
            <a:prstGeom prst="line">
              <a:avLst/>
            </a:prstGeom>
            <a:ln w="3175" cap="sq" cmpd="sng">
              <a:solidFill>
                <a:srgbClr val="000000"/>
              </a:solidFill>
              <a:prstDash val="solid"/>
              <a:headEnd type="none" w="med" len="med"/>
              <a:tailEnd type="none" w="med" len="med"/>
            </a:ln>
          </p:spPr>
        </p:sp>
        <p:sp>
          <p:nvSpPr>
            <p:cNvPr id="63498" name="Text Box 139"/>
            <p:cNvSpPr txBox="1"/>
            <p:nvPr/>
          </p:nvSpPr>
          <p:spPr>
            <a:xfrm>
              <a:off x="3942" y="5545"/>
              <a:ext cx="435" cy="385"/>
            </a:xfrm>
            <a:prstGeom prst="rect">
              <a:avLst/>
            </a:prstGeom>
            <a:noFill/>
            <a:ln w="12700">
              <a:noFill/>
            </a:ln>
          </p:spPr>
          <p:txBody>
            <a:bodyPr anchor="ctr" anchorCtr="0"/>
            <a:p>
              <a:pPr algn="ctr" eaLnBrk="1" hangingPunct="1"/>
              <a:r>
                <a:rPr lang="tr-TR" altLang="tr-TR" sz="1200" b="1" dirty="0">
                  <a:solidFill>
                    <a:srgbClr val="000000"/>
                  </a:solidFill>
                  <a:latin typeface="Arial" panose="020B0604020202020204" pitchFamily="34" charset="0"/>
                  <a:cs typeface="Times New Roman" panose="02020603050405020304" pitchFamily="18" charset="0"/>
                </a:rPr>
                <a:t>D</a:t>
              </a:r>
              <a:endParaRPr lang="tr-TR" altLang="tr-TR" dirty="0">
                <a:latin typeface="Arial" panose="020B0604020202020204" pitchFamily="34" charset="0"/>
                <a:ea typeface="Times New Roman" panose="02020603050405020304" pitchFamily="18" charset="0"/>
              </a:endParaRPr>
            </a:p>
          </p:txBody>
        </p:sp>
        <p:sp>
          <p:nvSpPr>
            <p:cNvPr id="63499" name="AutoShape 138"/>
            <p:cNvSpPr/>
            <p:nvPr/>
          </p:nvSpPr>
          <p:spPr>
            <a:xfrm>
              <a:off x="3466" y="4034"/>
              <a:ext cx="1398" cy="1397"/>
            </a:xfrm>
            <a:prstGeom prst="flowChartConnector">
              <a:avLst/>
            </a:prstGeom>
            <a:noFill/>
            <a:ln w="12700" cap="sq"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00" name="AutoShape 137"/>
            <p:cNvSpPr/>
            <p:nvPr/>
          </p:nvSpPr>
          <p:spPr>
            <a:xfrm>
              <a:off x="4106" y="4689"/>
              <a:ext cx="104" cy="105"/>
            </a:xfrm>
            <a:prstGeom prst="flowChartConnector">
              <a:avLst/>
            </a:prstGeom>
            <a:solidFill>
              <a:srgbClr val="000000"/>
            </a:solidFill>
            <a:ln w="12700" cap="sq"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01" name="Line 136"/>
            <p:cNvSpPr/>
            <p:nvPr/>
          </p:nvSpPr>
          <p:spPr>
            <a:xfrm>
              <a:off x="3630" y="3918"/>
              <a:ext cx="492" cy="769"/>
            </a:xfrm>
            <a:prstGeom prst="line">
              <a:avLst/>
            </a:prstGeom>
            <a:ln w="3175" cap="sq" cmpd="sng">
              <a:solidFill>
                <a:srgbClr val="000000"/>
              </a:solidFill>
              <a:prstDash val="solid"/>
              <a:headEnd type="none" w="med" len="med"/>
              <a:tailEnd type="triangle" w="med" len="med"/>
            </a:ln>
          </p:spPr>
        </p:sp>
        <p:sp>
          <p:nvSpPr>
            <p:cNvPr id="63502" name="AutoShape 135"/>
            <p:cNvSpPr/>
            <p:nvPr/>
          </p:nvSpPr>
          <p:spPr>
            <a:xfrm>
              <a:off x="7384" y="3617"/>
              <a:ext cx="141" cy="139"/>
            </a:xfrm>
            <a:prstGeom prst="flowChartConnector">
              <a:avLst/>
            </a:prstGeom>
            <a:solidFill>
              <a:srgbClr val="000000"/>
            </a:solidFill>
            <a:ln w="12700" cap="sq"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03" name="Line 134"/>
            <p:cNvSpPr/>
            <p:nvPr/>
          </p:nvSpPr>
          <p:spPr>
            <a:xfrm>
              <a:off x="6402" y="5900"/>
              <a:ext cx="0" cy="166"/>
            </a:xfrm>
            <a:prstGeom prst="line">
              <a:avLst/>
            </a:prstGeom>
            <a:ln w="3175" cap="sq" cmpd="sng">
              <a:solidFill>
                <a:srgbClr val="000000"/>
              </a:solidFill>
              <a:prstDash val="solid"/>
              <a:headEnd type="none" w="med" len="med"/>
              <a:tailEnd type="none" w="med" len="med"/>
            </a:ln>
          </p:spPr>
        </p:sp>
        <p:sp>
          <p:nvSpPr>
            <p:cNvPr id="63504" name="Line 133"/>
            <p:cNvSpPr/>
            <p:nvPr/>
          </p:nvSpPr>
          <p:spPr>
            <a:xfrm>
              <a:off x="8574" y="5900"/>
              <a:ext cx="0" cy="166"/>
            </a:xfrm>
            <a:prstGeom prst="line">
              <a:avLst/>
            </a:prstGeom>
            <a:ln w="3175" cap="sq" cmpd="sng">
              <a:solidFill>
                <a:srgbClr val="000000"/>
              </a:solidFill>
              <a:prstDash val="solid"/>
              <a:headEnd type="none" w="med" len="med"/>
              <a:tailEnd type="none" w="med" len="med"/>
            </a:ln>
          </p:spPr>
        </p:sp>
        <p:sp>
          <p:nvSpPr>
            <p:cNvPr id="63505" name="Text Box 132"/>
            <p:cNvSpPr txBox="1"/>
            <p:nvPr/>
          </p:nvSpPr>
          <p:spPr>
            <a:xfrm>
              <a:off x="7329" y="5686"/>
              <a:ext cx="435" cy="385"/>
            </a:xfrm>
            <a:prstGeom prst="rect">
              <a:avLst/>
            </a:prstGeom>
            <a:noFill/>
            <a:ln w="12700">
              <a:noFill/>
            </a:ln>
          </p:spPr>
          <p:txBody>
            <a:bodyPr anchor="ctr" anchorCtr="0"/>
            <a:p>
              <a:pPr algn="ctr" eaLnBrk="1" hangingPunct="1"/>
              <a:r>
                <a:rPr lang="tr-TR" altLang="tr-TR" sz="1200" b="1" dirty="0">
                  <a:solidFill>
                    <a:srgbClr val="000000"/>
                  </a:solidFill>
                  <a:latin typeface="Arial" panose="020B0604020202020204" pitchFamily="34" charset="0"/>
                  <a:cs typeface="Times New Roman" panose="02020603050405020304" pitchFamily="18" charset="0"/>
                </a:rPr>
                <a:t>D</a:t>
              </a:r>
              <a:endParaRPr lang="tr-TR" altLang="tr-TR" dirty="0">
                <a:latin typeface="Arial" panose="020B0604020202020204" pitchFamily="34" charset="0"/>
                <a:ea typeface="Times New Roman" panose="02020603050405020304" pitchFamily="18" charset="0"/>
              </a:endParaRPr>
            </a:p>
          </p:txBody>
        </p:sp>
        <p:sp>
          <p:nvSpPr>
            <p:cNvPr id="63506" name="Line 131"/>
            <p:cNvSpPr/>
            <p:nvPr/>
          </p:nvSpPr>
          <p:spPr>
            <a:xfrm>
              <a:off x="6402" y="5991"/>
              <a:ext cx="2172" cy="0"/>
            </a:xfrm>
            <a:prstGeom prst="line">
              <a:avLst/>
            </a:prstGeom>
            <a:ln w="3175" cap="sq" cmpd="sng">
              <a:solidFill>
                <a:srgbClr val="000000"/>
              </a:solidFill>
              <a:prstDash val="solid"/>
              <a:headEnd type="triangle" w="med" len="med"/>
              <a:tailEnd type="triangle" w="med" len="med"/>
            </a:ln>
          </p:spPr>
        </p:sp>
        <p:sp>
          <p:nvSpPr>
            <p:cNvPr id="63507" name="Text Box 130"/>
            <p:cNvSpPr txBox="1"/>
            <p:nvPr/>
          </p:nvSpPr>
          <p:spPr>
            <a:xfrm>
              <a:off x="8198" y="2955"/>
              <a:ext cx="1211" cy="948"/>
            </a:xfrm>
            <a:prstGeom prst="rect">
              <a:avLst/>
            </a:prstGeom>
            <a:noFill/>
            <a:ln w="12700">
              <a:noFill/>
            </a:ln>
          </p:spPr>
          <p:txBody>
            <a:bodyPr anchor="ctr" anchorCtr="0"/>
            <a:p>
              <a:pPr algn="ctr" eaLnBrk="1" hangingPunct="1"/>
              <a:r>
                <a:rPr lang="tr-TR" altLang="tr-TR" sz="1000" b="1" dirty="0">
                  <a:solidFill>
                    <a:srgbClr val="000000"/>
                  </a:solidFill>
                  <a:latin typeface="Arial" panose="020B0604020202020204" pitchFamily="34" charset="0"/>
                  <a:cs typeface="Times New Roman" panose="02020603050405020304" pitchFamily="18" charset="0"/>
                </a:rPr>
                <a:t>Tuz</a:t>
              </a:r>
              <a:endParaRPr lang="tr-TR" altLang="tr-TR" sz="800" dirty="0">
                <a:latin typeface="Arial" panose="020B0604020202020204" pitchFamily="34" charset="0"/>
                <a:cs typeface="Times New Roman" panose="02020603050405020304" pitchFamily="18" charset="0"/>
              </a:endParaRPr>
            </a:p>
            <a:p>
              <a:pPr algn="ctr"/>
              <a:r>
                <a:rPr lang="tr-TR" altLang="tr-TR" sz="1000" b="1" dirty="0">
                  <a:solidFill>
                    <a:srgbClr val="000000"/>
                  </a:solidFill>
                  <a:latin typeface="Arial" panose="020B0604020202020204" pitchFamily="34" charset="0"/>
                  <a:cs typeface="Times New Roman" panose="02020603050405020304" pitchFamily="18" charset="0"/>
                </a:rPr>
                <a:t>birikimi</a:t>
              </a:r>
              <a:endParaRPr lang="tr-TR" altLang="tr-TR" dirty="0">
                <a:latin typeface="Arial" panose="020B0604020202020204" pitchFamily="34" charset="0"/>
              </a:endParaRPr>
            </a:p>
          </p:txBody>
        </p:sp>
        <p:sp>
          <p:nvSpPr>
            <p:cNvPr id="63508" name="Text Box 129"/>
            <p:cNvSpPr txBox="1"/>
            <p:nvPr/>
          </p:nvSpPr>
          <p:spPr>
            <a:xfrm>
              <a:off x="6332" y="6273"/>
              <a:ext cx="2342" cy="385"/>
            </a:xfrm>
            <a:prstGeom prst="rect">
              <a:avLst/>
            </a:prstGeom>
            <a:noFill/>
            <a:ln w="12700">
              <a:noFill/>
            </a:ln>
          </p:spPr>
          <p:txBody>
            <a:bodyPr anchor="ctr" anchorCtr="0"/>
            <a:p>
              <a:pPr algn="ctr" eaLnBrk="1" hangingPunct="1"/>
              <a:r>
                <a:rPr lang="tr-TR" altLang="tr-TR" sz="1000" dirty="0">
                  <a:solidFill>
                    <a:srgbClr val="000000"/>
                  </a:solidFill>
                  <a:latin typeface="Arial" panose="020B0604020202020204" pitchFamily="34" charset="0"/>
                  <a:cs typeface="Times New Roman" panose="02020603050405020304" pitchFamily="18" charset="0"/>
                </a:rPr>
                <a:t>b) Toprakta nem dağılımı</a:t>
              </a:r>
              <a:endParaRPr lang="tr-TR" altLang="tr-TR" dirty="0">
                <a:latin typeface="Arial" panose="020B0604020202020204" pitchFamily="34" charset="0"/>
                <a:ea typeface="Times New Roman" panose="02020603050405020304" pitchFamily="18" charset="0"/>
              </a:endParaRPr>
            </a:p>
          </p:txBody>
        </p:sp>
        <p:grpSp>
          <p:nvGrpSpPr>
            <p:cNvPr id="63509" name="Group 71"/>
            <p:cNvGrpSpPr/>
            <p:nvPr/>
          </p:nvGrpSpPr>
          <p:grpSpPr>
            <a:xfrm>
              <a:off x="5494" y="3758"/>
              <a:ext cx="3920" cy="69"/>
              <a:chOff x="1680" y="2172"/>
              <a:chExt cx="2352" cy="60"/>
            </a:xfrm>
          </p:grpSpPr>
          <p:sp>
            <p:nvSpPr>
              <p:cNvPr id="63579" name="Line 128"/>
              <p:cNvSpPr/>
              <p:nvPr/>
            </p:nvSpPr>
            <p:spPr>
              <a:xfrm>
                <a:off x="1728" y="2172"/>
                <a:ext cx="2304" cy="0"/>
              </a:xfrm>
              <a:prstGeom prst="line">
                <a:avLst/>
              </a:prstGeom>
              <a:ln w="28575" cap="sq" cmpd="sng">
                <a:solidFill>
                  <a:srgbClr val="000000"/>
                </a:solidFill>
                <a:prstDash val="solid"/>
                <a:headEnd type="none" w="med" len="med"/>
                <a:tailEnd type="none" w="med" len="med"/>
              </a:ln>
            </p:spPr>
          </p:sp>
          <p:grpSp>
            <p:nvGrpSpPr>
              <p:cNvPr id="63580" name="Group 120"/>
              <p:cNvGrpSpPr/>
              <p:nvPr/>
            </p:nvGrpSpPr>
            <p:grpSpPr>
              <a:xfrm>
                <a:off x="1680" y="2172"/>
                <a:ext cx="336" cy="48"/>
                <a:chOff x="1488" y="3792"/>
                <a:chExt cx="336" cy="48"/>
              </a:xfrm>
            </p:grpSpPr>
            <p:sp>
              <p:nvSpPr>
                <p:cNvPr id="63629" name="Line 127"/>
                <p:cNvSpPr/>
                <p:nvPr/>
              </p:nvSpPr>
              <p:spPr>
                <a:xfrm flipH="1">
                  <a:off x="1488" y="3792"/>
                  <a:ext cx="48" cy="48"/>
                </a:xfrm>
                <a:prstGeom prst="line">
                  <a:avLst/>
                </a:prstGeom>
                <a:ln w="28575" cap="sq" cmpd="sng">
                  <a:solidFill>
                    <a:srgbClr val="000000"/>
                  </a:solidFill>
                  <a:prstDash val="solid"/>
                  <a:headEnd type="none" w="med" len="med"/>
                  <a:tailEnd type="none" w="med" len="med"/>
                </a:ln>
              </p:spPr>
            </p:sp>
            <p:sp>
              <p:nvSpPr>
                <p:cNvPr id="63630" name="Line 126"/>
                <p:cNvSpPr/>
                <p:nvPr/>
              </p:nvSpPr>
              <p:spPr>
                <a:xfrm flipH="1">
                  <a:off x="1536" y="3792"/>
                  <a:ext cx="48" cy="48"/>
                </a:xfrm>
                <a:prstGeom prst="line">
                  <a:avLst/>
                </a:prstGeom>
                <a:ln w="28575" cap="sq" cmpd="sng">
                  <a:solidFill>
                    <a:srgbClr val="000000"/>
                  </a:solidFill>
                  <a:prstDash val="solid"/>
                  <a:headEnd type="none" w="med" len="med"/>
                  <a:tailEnd type="none" w="med" len="med"/>
                </a:ln>
              </p:spPr>
            </p:sp>
            <p:sp>
              <p:nvSpPr>
                <p:cNvPr id="63631" name="Line 125"/>
                <p:cNvSpPr/>
                <p:nvPr/>
              </p:nvSpPr>
              <p:spPr>
                <a:xfrm flipH="1">
                  <a:off x="1584" y="3792"/>
                  <a:ext cx="48" cy="48"/>
                </a:xfrm>
                <a:prstGeom prst="line">
                  <a:avLst/>
                </a:prstGeom>
                <a:ln w="28575" cap="sq" cmpd="sng">
                  <a:solidFill>
                    <a:srgbClr val="000000"/>
                  </a:solidFill>
                  <a:prstDash val="solid"/>
                  <a:headEnd type="none" w="med" len="med"/>
                  <a:tailEnd type="none" w="med" len="med"/>
                </a:ln>
              </p:spPr>
            </p:sp>
            <p:grpSp>
              <p:nvGrpSpPr>
                <p:cNvPr id="63632" name="Group 121"/>
                <p:cNvGrpSpPr/>
                <p:nvPr/>
              </p:nvGrpSpPr>
              <p:grpSpPr>
                <a:xfrm>
                  <a:off x="1680" y="3792"/>
                  <a:ext cx="144" cy="48"/>
                  <a:chOff x="2352" y="4032"/>
                  <a:chExt cx="144" cy="48"/>
                </a:xfrm>
              </p:grpSpPr>
              <p:sp>
                <p:nvSpPr>
                  <p:cNvPr id="63633" name="Line 124"/>
                  <p:cNvSpPr/>
                  <p:nvPr/>
                </p:nvSpPr>
                <p:spPr>
                  <a:xfrm>
                    <a:off x="2352" y="4032"/>
                    <a:ext cx="48" cy="48"/>
                  </a:xfrm>
                  <a:prstGeom prst="line">
                    <a:avLst/>
                  </a:prstGeom>
                  <a:ln w="28575" cap="sq" cmpd="sng">
                    <a:solidFill>
                      <a:srgbClr val="000000"/>
                    </a:solidFill>
                    <a:prstDash val="solid"/>
                    <a:headEnd type="none" w="med" len="med"/>
                    <a:tailEnd type="none" w="med" len="med"/>
                  </a:ln>
                </p:spPr>
              </p:sp>
              <p:sp>
                <p:nvSpPr>
                  <p:cNvPr id="63634" name="Line 123"/>
                  <p:cNvSpPr/>
                  <p:nvPr/>
                </p:nvSpPr>
                <p:spPr>
                  <a:xfrm>
                    <a:off x="2400" y="4032"/>
                    <a:ext cx="48" cy="48"/>
                  </a:xfrm>
                  <a:prstGeom prst="line">
                    <a:avLst/>
                  </a:prstGeom>
                  <a:ln w="28575" cap="sq" cmpd="sng">
                    <a:solidFill>
                      <a:srgbClr val="000000"/>
                    </a:solidFill>
                    <a:prstDash val="solid"/>
                    <a:headEnd type="none" w="med" len="med"/>
                    <a:tailEnd type="none" w="med" len="med"/>
                  </a:ln>
                </p:spPr>
              </p:sp>
              <p:sp>
                <p:nvSpPr>
                  <p:cNvPr id="63635" name="Line 122"/>
                  <p:cNvSpPr/>
                  <p:nvPr/>
                </p:nvSpPr>
                <p:spPr>
                  <a:xfrm>
                    <a:off x="2448" y="4032"/>
                    <a:ext cx="48" cy="48"/>
                  </a:xfrm>
                  <a:prstGeom prst="line">
                    <a:avLst/>
                  </a:prstGeom>
                  <a:ln w="28575" cap="sq" cmpd="sng">
                    <a:solidFill>
                      <a:srgbClr val="000000"/>
                    </a:solidFill>
                    <a:prstDash val="solid"/>
                    <a:headEnd type="none" w="med" len="med"/>
                    <a:tailEnd type="none" w="med" len="med"/>
                  </a:ln>
                </p:spPr>
              </p:sp>
            </p:grpSp>
          </p:grpSp>
          <p:grpSp>
            <p:nvGrpSpPr>
              <p:cNvPr id="63581" name="Group 112"/>
              <p:cNvGrpSpPr/>
              <p:nvPr/>
            </p:nvGrpSpPr>
            <p:grpSpPr>
              <a:xfrm>
                <a:off x="2016" y="2172"/>
                <a:ext cx="336" cy="48"/>
                <a:chOff x="1488" y="3792"/>
                <a:chExt cx="336" cy="48"/>
              </a:xfrm>
            </p:grpSpPr>
            <p:sp>
              <p:nvSpPr>
                <p:cNvPr id="63622" name="Line 119"/>
                <p:cNvSpPr/>
                <p:nvPr/>
              </p:nvSpPr>
              <p:spPr>
                <a:xfrm flipH="1">
                  <a:off x="1488" y="3792"/>
                  <a:ext cx="48" cy="48"/>
                </a:xfrm>
                <a:prstGeom prst="line">
                  <a:avLst/>
                </a:prstGeom>
                <a:ln w="28575" cap="sq" cmpd="sng">
                  <a:solidFill>
                    <a:srgbClr val="000000"/>
                  </a:solidFill>
                  <a:prstDash val="solid"/>
                  <a:headEnd type="none" w="med" len="med"/>
                  <a:tailEnd type="none" w="med" len="med"/>
                </a:ln>
              </p:spPr>
            </p:sp>
            <p:sp>
              <p:nvSpPr>
                <p:cNvPr id="63623" name="Line 118"/>
                <p:cNvSpPr/>
                <p:nvPr/>
              </p:nvSpPr>
              <p:spPr>
                <a:xfrm flipH="1">
                  <a:off x="1536" y="3792"/>
                  <a:ext cx="48" cy="48"/>
                </a:xfrm>
                <a:prstGeom prst="line">
                  <a:avLst/>
                </a:prstGeom>
                <a:ln w="28575" cap="sq" cmpd="sng">
                  <a:solidFill>
                    <a:srgbClr val="000000"/>
                  </a:solidFill>
                  <a:prstDash val="solid"/>
                  <a:headEnd type="none" w="med" len="med"/>
                  <a:tailEnd type="none" w="med" len="med"/>
                </a:ln>
              </p:spPr>
            </p:sp>
            <p:sp>
              <p:nvSpPr>
                <p:cNvPr id="63624" name="Line 117"/>
                <p:cNvSpPr/>
                <p:nvPr/>
              </p:nvSpPr>
              <p:spPr>
                <a:xfrm flipH="1">
                  <a:off x="1584" y="3792"/>
                  <a:ext cx="48" cy="48"/>
                </a:xfrm>
                <a:prstGeom prst="line">
                  <a:avLst/>
                </a:prstGeom>
                <a:ln w="28575" cap="sq" cmpd="sng">
                  <a:solidFill>
                    <a:srgbClr val="000000"/>
                  </a:solidFill>
                  <a:prstDash val="solid"/>
                  <a:headEnd type="none" w="med" len="med"/>
                  <a:tailEnd type="none" w="med" len="med"/>
                </a:ln>
              </p:spPr>
            </p:sp>
            <p:grpSp>
              <p:nvGrpSpPr>
                <p:cNvPr id="63625" name="Group 113"/>
                <p:cNvGrpSpPr/>
                <p:nvPr/>
              </p:nvGrpSpPr>
              <p:grpSpPr>
                <a:xfrm>
                  <a:off x="1680" y="3792"/>
                  <a:ext cx="144" cy="48"/>
                  <a:chOff x="2352" y="4032"/>
                  <a:chExt cx="144" cy="48"/>
                </a:xfrm>
              </p:grpSpPr>
              <p:sp>
                <p:nvSpPr>
                  <p:cNvPr id="63626" name="Line 116"/>
                  <p:cNvSpPr/>
                  <p:nvPr/>
                </p:nvSpPr>
                <p:spPr>
                  <a:xfrm>
                    <a:off x="2352" y="4032"/>
                    <a:ext cx="48" cy="48"/>
                  </a:xfrm>
                  <a:prstGeom prst="line">
                    <a:avLst/>
                  </a:prstGeom>
                  <a:ln w="28575" cap="sq" cmpd="sng">
                    <a:solidFill>
                      <a:srgbClr val="000000"/>
                    </a:solidFill>
                    <a:prstDash val="solid"/>
                    <a:headEnd type="none" w="med" len="med"/>
                    <a:tailEnd type="none" w="med" len="med"/>
                  </a:ln>
                </p:spPr>
              </p:sp>
              <p:sp>
                <p:nvSpPr>
                  <p:cNvPr id="63627" name="Line 115"/>
                  <p:cNvSpPr/>
                  <p:nvPr/>
                </p:nvSpPr>
                <p:spPr>
                  <a:xfrm>
                    <a:off x="2400" y="4032"/>
                    <a:ext cx="48" cy="48"/>
                  </a:xfrm>
                  <a:prstGeom prst="line">
                    <a:avLst/>
                  </a:prstGeom>
                  <a:ln w="28575" cap="sq" cmpd="sng">
                    <a:solidFill>
                      <a:srgbClr val="000000"/>
                    </a:solidFill>
                    <a:prstDash val="solid"/>
                    <a:headEnd type="none" w="med" len="med"/>
                    <a:tailEnd type="none" w="med" len="med"/>
                  </a:ln>
                </p:spPr>
              </p:sp>
              <p:sp>
                <p:nvSpPr>
                  <p:cNvPr id="63628" name="Line 114"/>
                  <p:cNvSpPr/>
                  <p:nvPr/>
                </p:nvSpPr>
                <p:spPr>
                  <a:xfrm>
                    <a:off x="2448" y="4032"/>
                    <a:ext cx="48" cy="48"/>
                  </a:xfrm>
                  <a:prstGeom prst="line">
                    <a:avLst/>
                  </a:prstGeom>
                  <a:ln w="28575" cap="sq" cmpd="sng">
                    <a:solidFill>
                      <a:srgbClr val="000000"/>
                    </a:solidFill>
                    <a:prstDash val="solid"/>
                    <a:headEnd type="none" w="med" len="med"/>
                    <a:tailEnd type="none" w="med" len="med"/>
                  </a:ln>
                </p:spPr>
              </p:sp>
            </p:grpSp>
          </p:grpSp>
          <p:grpSp>
            <p:nvGrpSpPr>
              <p:cNvPr id="63582" name="Group 104"/>
              <p:cNvGrpSpPr/>
              <p:nvPr/>
            </p:nvGrpSpPr>
            <p:grpSpPr>
              <a:xfrm>
                <a:off x="2352" y="2184"/>
                <a:ext cx="336" cy="48"/>
                <a:chOff x="1488" y="3792"/>
                <a:chExt cx="336" cy="48"/>
              </a:xfrm>
            </p:grpSpPr>
            <p:sp>
              <p:nvSpPr>
                <p:cNvPr id="63615" name="Line 111"/>
                <p:cNvSpPr/>
                <p:nvPr/>
              </p:nvSpPr>
              <p:spPr>
                <a:xfrm flipH="1">
                  <a:off x="1488" y="3792"/>
                  <a:ext cx="48" cy="48"/>
                </a:xfrm>
                <a:prstGeom prst="line">
                  <a:avLst/>
                </a:prstGeom>
                <a:ln w="28575" cap="sq" cmpd="sng">
                  <a:solidFill>
                    <a:srgbClr val="000000"/>
                  </a:solidFill>
                  <a:prstDash val="solid"/>
                  <a:headEnd type="none" w="med" len="med"/>
                  <a:tailEnd type="none" w="med" len="med"/>
                </a:ln>
              </p:spPr>
            </p:sp>
            <p:sp>
              <p:nvSpPr>
                <p:cNvPr id="63616" name="Line 110"/>
                <p:cNvSpPr/>
                <p:nvPr/>
              </p:nvSpPr>
              <p:spPr>
                <a:xfrm flipH="1">
                  <a:off x="1536" y="3792"/>
                  <a:ext cx="48" cy="48"/>
                </a:xfrm>
                <a:prstGeom prst="line">
                  <a:avLst/>
                </a:prstGeom>
                <a:ln w="28575" cap="sq" cmpd="sng">
                  <a:solidFill>
                    <a:srgbClr val="000000"/>
                  </a:solidFill>
                  <a:prstDash val="solid"/>
                  <a:headEnd type="none" w="med" len="med"/>
                  <a:tailEnd type="none" w="med" len="med"/>
                </a:ln>
              </p:spPr>
            </p:sp>
            <p:sp>
              <p:nvSpPr>
                <p:cNvPr id="63617" name="Line 109"/>
                <p:cNvSpPr/>
                <p:nvPr/>
              </p:nvSpPr>
              <p:spPr>
                <a:xfrm flipH="1">
                  <a:off x="1584" y="3792"/>
                  <a:ext cx="48" cy="48"/>
                </a:xfrm>
                <a:prstGeom prst="line">
                  <a:avLst/>
                </a:prstGeom>
                <a:ln w="28575" cap="sq" cmpd="sng">
                  <a:solidFill>
                    <a:srgbClr val="000000"/>
                  </a:solidFill>
                  <a:prstDash val="solid"/>
                  <a:headEnd type="none" w="med" len="med"/>
                  <a:tailEnd type="none" w="med" len="med"/>
                </a:ln>
              </p:spPr>
            </p:sp>
            <p:grpSp>
              <p:nvGrpSpPr>
                <p:cNvPr id="63618" name="Group 105"/>
                <p:cNvGrpSpPr/>
                <p:nvPr/>
              </p:nvGrpSpPr>
              <p:grpSpPr>
                <a:xfrm>
                  <a:off x="1680" y="3792"/>
                  <a:ext cx="144" cy="48"/>
                  <a:chOff x="2352" y="4032"/>
                  <a:chExt cx="144" cy="48"/>
                </a:xfrm>
              </p:grpSpPr>
              <p:sp>
                <p:nvSpPr>
                  <p:cNvPr id="63619" name="Line 108"/>
                  <p:cNvSpPr/>
                  <p:nvPr/>
                </p:nvSpPr>
                <p:spPr>
                  <a:xfrm>
                    <a:off x="2352" y="4032"/>
                    <a:ext cx="48" cy="48"/>
                  </a:xfrm>
                  <a:prstGeom prst="line">
                    <a:avLst/>
                  </a:prstGeom>
                  <a:ln w="28575" cap="sq" cmpd="sng">
                    <a:solidFill>
                      <a:srgbClr val="000000"/>
                    </a:solidFill>
                    <a:prstDash val="solid"/>
                    <a:headEnd type="none" w="med" len="med"/>
                    <a:tailEnd type="none" w="med" len="med"/>
                  </a:ln>
                </p:spPr>
              </p:sp>
              <p:sp>
                <p:nvSpPr>
                  <p:cNvPr id="63620" name="Line 107"/>
                  <p:cNvSpPr/>
                  <p:nvPr/>
                </p:nvSpPr>
                <p:spPr>
                  <a:xfrm>
                    <a:off x="2400" y="4032"/>
                    <a:ext cx="48" cy="48"/>
                  </a:xfrm>
                  <a:prstGeom prst="line">
                    <a:avLst/>
                  </a:prstGeom>
                  <a:ln w="28575" cap="sq" cmpd="sng">
                    <a:solidFill>
                      <a:srgbClr val="000000"/>
                    </a:solidFill>
                    <a:prstDash val="solid"/>
                    <a:headEnd type="none" w="med" len="med"/>
                    <a:tailEnd type="none" w="med" len="med"/>
                  </a:ln>
                </p:spPr>
              </p:sp>
              <p:sp>
                <p:nvSpPr>
                  <p:cNvPr id="63621" name="Line 106"/>
                  <p:cNvSpPr/>
                  <p:nvPr/>
                </p:nvSpPr>
                <p:spPr>
                  <a:xfrm>
                    <a:off x="2448" y="4032"/>
                    <a:ext cx="48" cy="48"/>
                  </a:xfrm>
                  <a:prstGeom prst="line">
                    <a:avLst/>
                  </a:prstGeom>
                  <a:ln w="28575" cap="sq" cmpd="sng">
                    <a:solidFill>
                      <a:srgbClr val="000000"/>
                    </a:solidFill>
                    <a:prstDash val="solid"/>
                    <a:headEnd type="none" w="med" len="med"/>
                    <a:tailEnd type="none" w="med" len="med"/>
                  </a:ln>
                </p:spPr>
              </p:sp>
            </p:grpSp>
          </p:grpSp>
          <p:grpSp>
            <p:nvGrpSpPr>
              <p:cNvPr id="63583" name="Group 96"/>
              <p:cNvGrpSpPr/>
              <p:nvPr/>
            </p:nvGrpSpPr>
            <p:grpSpPr>
              <a:xfrm>
                <a:off x="2688" y="2184"/>
                <a:ext cx="336" cy="48"/>
                <a:chOff x="1488" y="3792"/>
                <a:chExt cx="336" cy="48"/>
              </a:xfrm>
            </p:grpSpPr>
            <p:sp>
              <p:nvSpPr>
                <p:cNvPr id="63608" name="Line 103"/>
                <p:cNvSpPr/>
                <p:nvPr/>
              </p:nvSpPr>
              <p:spPr>
                <a:xfrm flipH="1">
                  <a:off x="1488" y="3792"/>
                  <a:ext cx="48" cy="48"/>
                </a:xfrm>
                <a:prstGeom prst="line">
                  <a:avLst/>
                </a:prstGeom>
                <a:ln w="28575" cap="sq" cmpd="sng">
                  <a:solidFill>
                    <a:srgbClr val="000000"/>
                  </a:solidFill>
                  <a:prstDash val="solid"/>
                  <a:headEnd type="none" w="med" len="med"/>
                  <a:tailEnd type="none" w="med" len="med"/>
                </a:ln>
              </p:spPr>
            </p:sp>
            <p:sp>
              <p:nvSpPr>
                <p:cNvPr id="63609" name="Line 102"/>
                <p:cNvSpPr/>
                <p:nvPr/>
              </p:nvSpPr>
              <p:spPr>
                <a:xfrm flipH="1">
                  <a:off x="1536" y="3792"/>
                  <a:ext cx="48" cy="48"/>
                </a:xfrm>
                <a:prstGeom prst="line">
                  <a:avLst/>
                </a:prstGeom>
                <a:ln w="28575" cap="sq" cmpd="sng">
                  <a:solidFill>
                    <a:srgbClr val="000000"/>
                  </a:solidFill>
                  <a:prstDash val="solid"/>
                  <a:headEnd type="none" w="med" len="med"/>
                  <a:tailEnd type="none" w="med" len="med"/>
                </a:ln>
              </p:spPr>
            </p:sp>
            <p:sp>
              <p:nvSpPr>
                <p:cNvPr id="63610" name="Line 101"/>
                <p:cNvSpPr/>
                <p:nvPr/>
              </p:nvSpPr>
              <p:spPr>
                <a:xfrm flipH="1">
                  <a:off x="1584" y="3792"/>
                  <a:ext cx="48" cy="48"/>
                </a:xfrm>
                <a:prstGeom prst="line">
                  <a:avLst/>
                </a:prstGeom>
                <a:ln w="28575" cap="sq" cmpd="sng">
                  <a:solidFill>
                    <a:srgbClr val="000000"/>
                  </a:solidFill>
                  <a:prstDash val="solid"/>
                  <a:headEnd type="none" w="med" len="med"/>
                  <a:tailEnd type="none" w="med" len="med"/>
                </a:ln>
              </p:spPr>
            </p:sp>
            <p:grpSp>
              <p:nvGrpSpPr>
                <p:cNvPr id="63611" name="Group 97"/>
                <p:cNvGrpSpPr/>
                <p:nvPr/>
              </p:nvGrpSpPr>
              <p:grpSpPr>
                <a:xfrm>
                  <a:off x="1680" y="3792"/>
                  <a:ext cx="144" cy="48"/>
                  <a:chOff x="2352" y="4032"/>
                  <a:chExt cx="144" cy="48"/>
                </a:xfrm>
              </p:grpSpPr>
              <p:sp>
                <p:nvSpPr>
                  <p:cNvPr id="63612" name="Line 100"/>
                  <p:cNvSpPr/>
                  <p:nvPr/>
                </p:nvSpPr>
                <p:spPr>
                  <a:xfrm>
                    <a:off x="2352" y="4032"/>
                    <a:ext cx="48" cy="48"/>
                  </a:xfrm>
                  <a:prstGeom prst="line">
                    <a:avLst/>
                  </a:prstGeom>
                  <a:ln w="28575" cap="sq" cmpd="sng">
                    <a:solidFill>
                      <a:srgbClr val="000000"/>
                    </a:solidFill>
                    <a:prstDash val="solid"/>
                    <a:headEnd type="none" w="med" len="med"/>
                    <a:tailEnd type="none" w="med" len="med"/>
                  </a:ln>
                </p:spPr>
              </p:sp>
              <p:sp>
                <p:nvSpPr>
                  <p:cNvPr id="63613" name="Line 99"/>
                  <p:cNvSpPr/>
                  <p:nvPr/>
                </p:nvSpPr>
                <p:spPr>
                  <a:xfrm>
                    <a:off x="2400" y="4032"/>
                    <a:ext cx="48" cy="48"/>
                  </a:xfrm>
                  <a:prstGeom prst="line">
                    <a:avLst/>
                  </a:prstGeom>
                  <a:ln w="28575" cap="sq" cmpd="sng">
                    <a:solidFill>
                      <a:srgbClr val="000000"/>
                    </a:solidFill>
                    <a:prstDash val="solid"/>
                    <a:headEnd type="none" w="med" len="med"/>
                    <a:tailEnd type="none" w="med" len="med"/>
                  </a:ln>
                </p:spPr>
              </p:sp>
              <p:sp>
                <p:nvSpPr>
                  <p:cNvPr id="63614" name="Line 98"/>
                  <p:cNvSpPr/>
                  <p:nvPr/>
                </p:nvSpPr>
                <p:spPr>
                  <a:xfrm>
                    <a:off x="2448" y="4032"/>
                    <a:ext cx="48" cy="48"/>
                  </a:xfrm>
                  <a:prstGeom prst="line">
                    <a:avLst/>
                  </a:prstGeom>
                  <a:ln w="28575" cap="sq" cmpd="sng">
                    <a:solidFill>
                      <a:srgbClr val="000000"/>
                    </a:solidFill>
                    <a:prstDash val="solid"/>
                    <a:headEnd type="none" w="med" len="med"/>
                    <a:tailEnd type="none" w="med" len="med"/>
                  </a:ln>
                </p:spPr>
              </p:sp>
            </p:grpSp>
          </p:grpSp>
          <p:grpSp>
            <p:nvGrpSpPr>
              <p:cNvPr id="63584" name="Group 88"/>
              <p:cNvGrpSpPr/>
              <p:nvPr/>
            </p:nvGrpSpPr>
            <p:grpSpPr>
              <a:xfrm>
                <a:off x="3024" y="2172"/>
                <a:ext cx="336" cy="48"/>
                <a:chOff x="1488" y="3792"/>
                <a:chExt cx="336" cy="48"/>
              </a:xfrm>
            </p:grpSpPr>
            <p:sp>
              <p:nvSpPr>
                <p:cNvPr id="63601" name="Line 95"/>
                <p:cNvSpPr/>
                <p:nvPr/>
              </p:nvSpPr>
              <p:spPr>
                <a:xfrm flipH="1">
                  <a:off x="1488" y="3792"/>
                  <a:ext cx="48" cy="48"/>
                </a:xfrm>
                <a:prstGeom prst="line">
                  <a:avLst/>
                </a:prstGeom>
                <a:ln w="28575" cap="sq" cmpd="sng">
                  <a:solidFill>
                    <a:srgbClr val="000000"/>
                  </a:solidFill>
                  <a:prstDash val="solid"/>
                  <a:headEnd type="none" w="med" len="med"/>
                  <a:tailEnd type="none" w="med" len="med"/>
                </a:ln>
              </p:spPr>
            </p:sp>
            <p:sp>
              <p:nvSpPr>
                <p:cNvPr id="63602" name="Line 94"/>
                <p:cNvSpPr/>
                <p:nvPr/>
              </p:nvSpPr>
              <p:spPr>
                <a:xfrm flipH="1">
                  <a:off x="1536" y="3792"/>
                  <a:ext cx="48" cy="48"/>
                </a:xfrm>
                <a:prstGeom prst="line">
                  <a:avLst/>
                </a:prstGeom>
                <a:ln w="28575" cap="sq" cmpd="sng">
                  <a:solidFill>
                    <a:srgbClr val="000000"/>
                  </a:solidFill>
                  <a:prstDash val="solid"/>
                  <a:headEnd type="none" w="med" len="med"/>
                  <a:tailEnd type="none" w="med" len="med"/>
                </a:ln>
              </p:spPr>
            </p:sp>
            <p:sp>
              <p:nvSpPr>
                <p:cNvPr id="63603" name="Line 93"/>
                <p:cNvSpPr/>
                <p:nvPr/>
              </p:nvSpPr>
              <p:spPr>
                <a:xfrm flipH="1">
                  <a:off x="1584" y="3792"/>
                  <a:ext cx="48" cy="48"/>
                </a:xfrm>
                <a:prstGeom prst="line">
                  <a:avLst/>
                </a:prstGeom>
                <a:ln w="28575" cap="sq" cmpd="sng">
                  <a:solidFill>
                    <a:srgbClr val="000000"/>
                  </a:solidFill>
                  <a:prstDash val="solid"/>
                  <a:headEnd type="none" w="med" len="med"/>
                  <a:tailEnd type="none" w="med" len="med"/>
                </a:ln>
              </p:spPr>
            </p:sp>
            <p:grpSp>
              <p:nvGrpSpPr>
                <p:cNvPr id="63604" name="Group 89"/>
                <p:cNvGrpSpPr/>
                <p:nvPr/>
              </p:nvGrpSpPr>
              <p:grpSpPr>
                <a:xfrm>
                  <a:off x="1680" y="3792"/>
                  <a:ext cx="144" cy="48"/>
                  <a:chOff x="2352" y="4032"/>
                  <a:chExt cx="144" cy="48"/>
                </a:xfrm>
              </p:grpSpPr>
              <p:sp>
                <p:nvSpPr>
                  <p:cNvPr id="63605" name="Line 92"/>
                  <p:cNvSpPr/>
                  <p:nvPr/>
                </p:nvSpPr>
                <p:spPr>
                  <a:xfrm>
                    <a:off x="2352" y="4032"/>
                    <a:ext cx="48" cy="48"/>
                  </a:xfrm>
                  <a:prstGeom prst="line">
                    <a:avLst/>
                  </a:prstGeom>
                  <a:ln w="28575" cap="sq" cmpd="sng">
                    <a:solidFill>
                      <a:srgbClr val="000000"/>
                    </a:solidFill>
                    <a:prstDash val="solid"/>
                    <a:headEnd type="none" w="med" len="med"/>
                    <a:tailEnd type="none" w="med" len="med"/>
                  </a:ln>
                </p:spPr>
              </p:sp>
              <p:sp>
                <p:nvSpPr>
                  <p:cNvPr id="63606" name="Line 91"/>
                  <p:cNvSpPr/>
                  <p:nvPr/>
                </p:nvSpPr>
                <p:spPr>
                  <a:xfrm>
                    <a:off x="2400" y="4032"/>
                    <a:ext cx="48" cy="48"/>
                  </a:xfrm>
                  <a:prstGeom prst="line">
                    <a:avLst/>
                  </a:prstGeom>
                  <a:ln w="28575" cap="sq" cmpd="sng">
                    <a:solidFill>
                      <a:srgbClr val="000000"/>
                    </a:solidFill>
                    <a:prstDash val="solid"/>
                    <a:headEnd type="none" w="med" len="med"/>
                    <a:tailEnd type="none" w="med" len="med"/>
                  </a:ln>
                </p:spPr>
              </p:sp>
              <p:sp>
                <p:nvSpPr>
                  <p:cNvPr id="63607" name="Line 90"/>
                  <p:cNvSpPr/>
                  <p:nvPr/>
                </p:nvSpPr>
                <p:spPr>
                  <a:xfrm>
                    <a:off x="2448" y="4032"/>
                    <a:ext cx="48" cy="48"/>
                  </a:xfrm>
                  <a:prstGeom prst="line">
                    <a:avLst/>
                  </a:prstGeom>
                  <a:ln w="28575" cap="sq" cmpd="sng">
                    <a:solidFill>
                      <a:srgbClr val="000000"/>
                    </a:solidFill>
                    <a:prstDash val="solid"/>
                    <a:headEnd type="none" w="med" len="med"/>
                    <a:tailEnd type="none" w="med" len="med"/>
                  </a:ln>
                </p:spPr>
              </p:sp>
            </p:grpSp>
          </p:grpSp>
          <p:grpSp>
            <p:nvGrpSpPr>
              <p:cNvPr id="63585" name="Group 80"/>
              <p:cNvGrpSpPr/>
              <p:nvPr/>
            </p:nvGrpSpPr>
            <p:grpSpPr>
              <a:xfrm>
                <a:off x="3360" y="2172"/>
                <a:ext cx="336" cy="48"/>
                <a:chOff x="1488" y="3792"/>
                <a:chExt cx="336" cy="48"/>
              </a:xfrm>
            </p:grpSpPr>
            <p:sp>
              <p:nvSpPr>
                <p:cNvPr id="63594" name="Line 87"/>
                <p:cNvSpPr/>
                <p:nvPr/>
              </p:nvSpPr>
              <p:spPr>
                <a:xfrm flipH="1">
                  <a:off x="1488" y="3792"/>
                  <a:ext cx="48" cy="48"/>
                </a:xfrm>
                <a:prstGeom prst="line">
                  <a:avLst/>
                </a:prstGeom>
                <a:ln w="28575" cap="sq" cmpd="sng">
                  <a:solidFill>
                    <a:srgbClr val="000000"/>
                  </a:solidFill>
                  <a:prstDash val="solid"/>
                  <a:headEnd type="none" w="med" len="med"/>
                  <a:tailEnd type="none" w="med" len="med"/>
                </a:ln>
              </p:spPr>
            </p:sp>
            <p:sp>
              <p:nvSpPr>
                <p:cNvPr id="63595" name="Line 86"/>
                <p:cNvSpPr/>
                <p:nvPr/>
              </p:nvSpPr>
              <p:spPr>
                <a:xfrm flipH="1">
                  <a:off x="1536" y="3792"/>
                  <a:ext cx="48" cy="48"/>
                </a:xfrm>
                <a:prstGeom prst="line">
                  <a:avLst/>
                </a:prstGeom>
                <a:ln w="28575" cap="sq" cmpd="sng">
                  <a:solidFill>
                    <a:srgbClr val="000000"/>
                  </a:solidFill>
                  <a:prstDash val="solid"/>
                  <a:headEnd type="none" w="med" len="med"/>
                  <a:tailEnd type="none" w="med" len="med"/>
                </a:ln>
              </p:spPr>
            </p:sp>
            <p:sp>
              <p:nvSpPr>
                <p:cNvPr id="63596" name="Line 85"/>
                <p:cNvSpPr/>
                <p:nvPr/>
              </p:nvSpPr>
              <p:spPr>
                <a:xfrm flipH="1">
                  <a:off x="1584" y="3792"/>
                  <a:ext cx="48" cy="48"/>
                </a:xfrm>
                <a:prstGeom prst="line">
                  <a:avLst/>
                </a:prstGeom>
                <a:ln w="28575" cap="sq" cmpd="sng">
                  <a:solidFill>
                    <a:srgbClr val="000000"/>
                  </a:solidFill>
                  <a:prstDash val="solid"/>
                  <a:headEnd type="none" w="med" len="med"/>
                  <a:tailEnd type="none" w="med" len="med"/>
                </a:ln>
              </p:spPr>
            </p:sp>
            <p:grpSp>
              <p:nvGrpSpPr>
                <p:cNvPr id="63597" name="Group 81"/>
                <p:cNvGrpSpPr/>
                <p:nvPr/>
              </p:nvGrpSpPr>
              <p:grpSpPr>
                <a:xfrm>
                  <a:off x="1680" y="3792"/>
                  <a:ext cx="144" cy="48"/>
                  <a:chOff x="2352" y="4032"/>
                  <a:chExt cx="144" cy="48"/>
                </a:xfrm>
              </p:grpSpPr>
              <p:sp>
                <p:nvSpPr>
                  <p:cNvPr id="63598" name="Line 84"/>
                  <p:cNvSpPr/>
                  <p:nvPr/>
                </p:nvSpPr>
                <p:spPr>
                  <a:xfrm>
                    <a:off x="2352" y="4032"/>
                    <a:ext cx="48" cy="48"/>
                  </a:xfrm>
                  <a:prstGeom prst="line">
                    <a:avLst/>
                  </a:prstGeom>
                  <a:ln w="28575" cap="sq" cmpd="sng">
                    <a:solidFill>
                      <a:srgbClr val="000000"/>
                    </a:solidFill>
                    <a:prstDash val="solid"/>
                    <a:headEnd type="none" w="med" len="med"/>
                    <a:tailEnd type="none" w="med" len="med"/>
                  </a:ln>
                </p:spPr>
              </p:sp>
              <p:sp>
                <p:nvSpPr>
                  <p:cNvPr id="63599" name="Line 83"/>
                  <p:cNvSpPr/>
                  <p:nvPr/>
                </p:nvSpPr>
                <p:spPr>
                  <a:xfrm>
                    <a:off x="2400" y="4032"/>
                    <a:ext cx="48" cy="48"/>
                  </a:xfrm>
                  <a:prstGeom prst="line">
                    <a:avLst/>
                  </a:prstGeom>
                  <a:ln w="28575" cap="sq" cmpd="sng">
                    <a:solidFill>
                      <a:srgbClr val="000000"/>
                    </a:solidFill>
                    <a:prstDash val="solid"/>
                    <a:headEnd type="none" w="med" len="med"/>
                    <a:tailEnd type="none" w="med" len="med"/>
                  </a:ln>
                </p:spPr>
              </p:sp>
              <p:sp>
                <p:nvSpPr>
                  <p:cNvPr id="63600" name="Line 82"/>
                  <p:cNvSpPr/>
                  <p:nvPr/>
                </p:nvSpPr>
                <p:spPr>
                  <a:xfrm>
                    <a:off x="2448" y="4032"/>
                    <a:ext cx="48" cy="48"/>
                  </a:xfrm>
                  <a:prstGeom prst="line">
                    <a:avLst/>
                  </a:prstGeom>
                  <a:ln w="28575" cap="sq" cmpd="sng">
                    <a:solidFill>
                      <a:srgbClr val="000000"/>
                    </a:solidFill>
                    <a:prstDash val="solid"/>
                    <a:headEnd type="none" w="med" len="med"/>
                    <a:tailEnd type="none" w="med" len="med"/>
                  </a:ln>
                </p:spPr>
              </p:sp>
            </p:grpSp>
          </p:grpSp>
          <p:grpSp>
            <p:nvGrpSpPr>
              <p:cNvPr id="63586" name="Group 72"/>
              <p:cNvGrpSpPr/>
              <p:nvPr/>
            </p:nvGrpSpPr>
            <p:grpSpPr>
              <a:xfrm>
                <a:off x="3696" y="2172"/>
                <a:ext cx="336" cy="48"/>
                <a:chOff x="1488" y="3792"/>
                <a:chExt cx="336" cy="48"/>
              </a:xfrm>
            </p:grpSpPr>
            <p:sp>
              <p:nvSpPr>
                <p:cNvPr id="63587" name="Line 79"/>
                <p:cNvSpPr/>
                <p:nvPr/>
              </p:nvSpPr>
              <p:spPr>
                <a:xfrm flipH="1">
                  <a:off x="1488" y="3792"/>
                  <a:ext cx="48" cy="48"/>
                </a:xfrm>
                <a:prstGeom prst="line">
                  <a:avLst/>
                </a:prstGeom>
                <a:ln w="28575" cap="sq" cmpd="sng">
                  <a:solidFill>
                    <a:srgbClr val="000000"/>
                  </a:solidFill>
                  <a:prstDash val="solid"/>
                  <a:headEnd type="none" w="med" len="med"/>
                  <a:tailEnd type="none" w="med" len="med"/>
                </a:ln>
              </p:spPr>
            </p:sp>
            <p:sp>
              <p:nvSpPr>
                <p:cNvPr id="63588" name="Line 78"/>
                <p:cNvSpPr/>
                <p:nvPr/>
              </p:nvSpPr>
              <p:spPr>
                <a:xfrm flipH="1">
                  <a:off x="1536" y="3792"/>
                  <a:ext cx="48" cy="48"/>
                </a:xfrm>
                <a:prstGeom prst="line">
                  <a:avLst/>
                </a:prstGeom>
                <a:ln w="28575" cap="sq" cmpd="sng">
                  <a:solidFill>
                    <a:srgbClr val="000000"/>
                  </a:solidFill>
                  <a:prstDash val="solid"/>
                  <a:headEnd type="none" w="med" len="med"/>
                  <a:tailEnd type="none" w="med" len="med"/>
                </a:ln>
              </p:spPr>
            </p:sp>
            <p:sp>
              <p:nvSpPr>
                <p:cNvPr id="63589" name="Line 77"/>
                <p:cNvSpPr/>
                <p:nvPr/>
              </p:nvSpPr>
              <p:spPr>
                <a:xfrm flipH="1">
                  <a:off x="1584" y="3792"/>
                  <a:ext cx="48" cy="48"/>
                </a:xfrm>
                <a:prstGeom prst="line">
                  <a:avLst/>
                </a:prstGeom>
                <a:ln w="28575" cap="sq" cmpd="sng">
                  <a:solidFill>
                    <a:srgbClr val="000000"/>
                  </a:solidFill>
                  <a:prstDash val="solid"/>
                  <a:headEnd type="none" w="med" len="med"/>
                  <a:tailEnd type="none" w="med" len="med"/>
                </a:ln>
              </p:spPr>
            </p:sp>
            <p:grpSp>
              <p:nvGrpSpPr>
                <p:cNvPr id="63590" name="Group 73"/>
                <p:cNvGrpSpPr/>
                <p:nvPr/>
              </p:nvGrpSpPr>
              <p:grpSpPr>
                <a:xfrm>
                  <a:off x="1680" y="3792"/>
                  <a:ext cx="144" cy="48"/>
                  <a:chOff x="2352" y="4032"/>
                  <a:chExt cx="144" cy="48"/>
                </a:xfrm>
              </p:grpSpPr>
              <p:sp>
                <p:nvSpPr>
                  <p:cNvPr id="63591" name="Line 76"/>
                  <p:cNvSpPr/>
                  <p:nvPr/>
                </p:nvSpPr>
                <p:spPr>
                  <a:xfrm>
                    <a:off x="2352" y="4032"/>
                    <a:ext cx="48" cy="48"/>
                  </a:xfrm>
                  <a:prstGeom prst="line">
                    <a:avLst/>
                  </a:prstGeom>
                  <a:ln w="28575" cap="sq" cmpd="sng">
                    <a:solidFill>
                      <a:srgbClr val="000000"/>
                    </a:solidFill>
                    <a:prstDash val="solid"/>
                    <a:headEnd type="none" w="med" len="med"/>
                    <a:tailEnd type="none" w="med" len="med"/>
                  </a:ln>
                </p:spPr>
              </p:sp>
              <p:sp>
                <p:nvSpPr>
                  <p:cNvPr id="63592" name="Line 75"/>
                  <p:cNvSpPr/>
                  <p:nvPr/>
                </p:nvSpPr>
                <p:spPr>
                  <a:xfrm>
                    <a:off x="2400" y="4032"/>
                    <a:ext cx="48" cy="48"/>
                  </a:xfrm>
                  <a:prstGeom prst="line">
                    <a:avLst/>
                  </a:prstGeom>
                  <a:ln w="28575" cap="sq" cmpd="sng">
                    <a:solidFill>
                      <a:srgbClr val="000000"/>
                    </a:solidFill>
                    <a:prstDash val="solid"/>
                    <a:headEnd type="none" w="med" len="med"/>
                    <a:tailEnd type="none" w="med" len="med"/>
                  </a:ln>
                </p:spPr>
              </p:sp>
              <p:sp>
                <p:nvSpPr>
                  <p:cNvPr id="63593" name="Line 74"/>
                  <p:cNvSpPr/>
                  <p:nvPr/>
                </p:nvSpPr>
                <p:spPr>
                  <a:xfrm>
                    <a:off x="2448" y="4032"/>
                    <a:ext cx="48" cy="48"/>
                  </a:xfrm>
                  <a:prstGeom prst="line">
                    <a:avLst/>
                  </a:prstGeom>
                  <a:ln w="28575" cap="sq" cmpd="sng">
                    <a:solidFill>
                      <a:srgbClr val="000000"/>
                    </a:solidFill>
                    <a:prstDash val="solid"/>
                    <a:headEnd type="none" w="med" len="med"/>
                    <a:tailEnd type="none" w="med" len="med"/>
                  </a:ln>
                </p:spPr>
              </p:sp>
            </p:grpSp>
          </p:grpSp>
        </p:grpSp>
        <p:sp>
          <p:nvSpPr>
            <p:cNvPr id="63510" name="Line 70"/>
            <p:cNvSpPr/>
            <p:nvPr/>
          </p:nvSpPr>
          <p:spPr>
            <a:xfrm rot="2124217" flipH="1">
              <a:off x="8499" y="3447"/>
              <a:ext cx="70" cy="487"/>
            </a:xfrm>
            <a:prstGeom prst="line">
              <a:avLst/>
            </a:prstGeom>
            <a:ln w="3175" cap="sq" cmpd="sng">
              <a:solidFill>
                <a:srgbClr val="000000"/>
              </a:solidFill>
              <a:prstDash val="solid"/>
              <a:headEnd type="none" w="med" len="med"/>
              <a:tailEnd type="triangle" w="med" len="med"/>
            </a:ln>
          </p:spPr>
        </p:sp>
        <p:sp>
          <p:nvSpPr>
            <p:cNvPr id="63511" name="AutoShape 69"/>
            <p:cNvSpPr/>
            <p:nvPr/>
          </p:nvSpPr>
          <p:spPr>
            <a:xfrm>
              <a:off x="6402" y="2955"/>
              <a:ext cx="2172" cy="2740"/>
            </a:xfrm>
            <a:custGeom>
              <a:avLst/>
              <a:gdLst>
                <a:gd name="txL" fmla="*/ 0 w 21600"/>
                <a:gd name="txT" fmla="*/ 10800 h 21600"/>
                <a:gd name="txR" fmla="*/ 21600 w 21600"/>
                <a:gd name="txB" fmla="*/ 21600 h 21600"/>
              </a:gdLst>
              <a:ahLst/>
              <a:cxnLst>
                <a:cxn ang="0">
                  <a:pos x="0" y="0"/>
                </a:cxn>
                <a:cxn ang="0">
                  <a:pos x="0" y="0"/>
                </a:cxn>
                <a:cxn ang="0">
                  <a:pos x="0" y="0"/>
                </a:cxn>
                <a:cxn ang="0">
                  <a:pos x="0" y="0"/>
                </a:cxn>
              </a:cxnLst>
              <a:rect l="txL" t="txT" r="txR" b="txB"/>
              <a:pathLst>
                <a:path w="21600" h="21600">
                  <a:moveTo>
                    <a:pt x="11250" y="10800"/>
                  </a:moveTo>
                  <a:cubicBezTo>
                    <a:pt x="11250" y="11048"/>
                    <a:pt x="11048" y="11250"/>
                    <a:pt x="10800" y="11250"/>
                  </a:cubicBezTo>
                  <a:cubicBezTo>
                    <a:pt x="10551" y="11250"/>
                    <a:pt x="10350" y="11048"/>
                    <a:pt x="10350" y="10800"/>
                  </a:cubicBezTo>
                  <a:lnTo>
                    <a:pt x="0" y="10800"/>
                  </a:lnTo>
                  <a:cubicBezTo>
                    <a:pt x="0" y="16764"/>
                    <a:pt x="4835" y="21600"/>
                    <a:pt x="10800" y="21600"/>
                  </a:cubicBezTo>
                  <a:cubicBezTo>
                    <a:pt x="16764" y="21600"/>
                    <a:pt x="21600" y="16764"/>
                    <a:pt x="21600" y="10800"/>
                  </a:cubicBezTo>
                  <a:lnTo>
                    <a:pt x="11250" y="10800"/>
                  </a:lnTo>
                  <a:close/>
                </a:path>
              </a:pathLst>
            </a:custGeom>
            <a:solidFill>
              <a:srgbClr val="EAEAEA">
                <a:alpha val="100000"/>
              </a:srgbClr>
            </a:solidFill>
            <a:ln w="12700" cap="sq" cmpd="sng">
              <a:solidFill>
                <a:srgbClr val="000000">
                  <a:alpha val="100000"/>
                </a:srgbClr>
              </a:solidFill>
              <a:prstDash val="solid"/>
              <a:miter lim="800000"/>
              <a:headEnd type="none" w="med" len="med"/>
              <a:tailEnd type="none" w="med" len="med"/>
            </a:ln>
          </p:spPr>
          <p:txBody>
            <a:bodyPr/>
            <a:p>
              <a:endParaRPr lang="en-US"/>
            </a:p>
          </p:txBody>
        </p:sp>
        <p:sp>
          <p:nvSpPr>
            <p:cNvPr id="63512" name="AutoShape 68"/>
            <p:cNvSpPr/>
            <p:nvPr/>
          </p:nvSpPr>
          <p:spPr>
            <a:xfrm rot="10800000">
              <a:off x="6402" y="3752"/>
              <a:ext cx="2172" cy="1163"/>
            </a:xfrm>
            <a:custGeom>
              <a:avLst/>
              <a:gdLst>
                <a:gd name="txL" fmla="*/ 0 w 21600"/>
                <a:gd name="txT" fmla="*/ 10809 h 21600"/>
                <a:gd name="txR" fmla="*/ 21600 w 21600"/>
                <a:gd name="txB" fmla="*/ 21600 h 21600"/>
              </a:gdLst>
              <a:ahLst/>
              <a:cxnLst>
                <a:cxn ang="0">
                  <a:pos x="0" y="0"/>
                </a:cxn>
                <a:cxn ang="0">
                  <a:pos x="0" y="0"/>
                </a:cxn>
                <a:cxn ang="0">
                  <a:pos x="0" y="0"/>
                </a:cxn>
                <a:cxn ang="0">
                  <a:pos x="0" y="0"/>
                </a:cxn>
              </a:cxnLst>
              <a:rect l="txL" t="txT" r="txR" b="txB"/>
              <a:pathLst>
                <a:path w="21600" h="21600">
                  <a:moveTo>
                    <a:pt x="11250" y="10800"/>
                  </a:moveTo>
                  <a:cubicBezTo>
                    <a:pt x="11250" y="11048"/>
                    <a:pt x="11048" y="11250"/>
                    <a:pt x="10800" y="11250"/>
                  </a:cubicBezTo>
                  <a:cubicBezTo>
                    <a:pt x="10551" y="11250"/>
                    <a:pt x="10350" y="11048"/>
                    <a:pt x="10350" y="10800"/>
                  </a:cubicBezTo>
                  <a:lnTo>
                    <a:pt x="0" y="10800"/>
                  </a:lnTo>
                  <a:cubicBezTo>
                    <a:pt x="0" y="16764"/>
                    <a:pt x="4835" y="21600"/>
                    <a:pt x="10800" y="21600"/>
                  </a:cubicBezTo>
                  <a:cubicBezTo>
                    <a:pt x="16764" y="21600"/>
                    <a:pt x="21600" y="16764"/>
                    <a:pt x="21600" y="10800"/>
                  </a:cubicBezTo>
                  <a:lnTo>
                    <a:pt x="11250" y="10800"/>
                  </a:lnTo>
                  <a:close/>
                </a:path>
              </a:pathLst>
            </a:custGeom>
            <a:solidFill>
              <a:srgbClr val="EAEAEA">
                <a:alpha val="100000"/>
              </a:srgbClr>
            </a:solidFill>
            <a:ln w="12700" cap="sq" cmpd="sng">
              <a:solidFill>
                <a:srgbClr val="000000">
                  <a:alpha val="100000"/>
                </a:srgbClr>
              </a:solidFill>
              <a:prstDash val="solid"/>
              <a:miter lim="800000"/>
              <a:headEnd type="none" w="med" len="med"/>
              <a:tailEnd type="none" w="med" len="med"/>
            </a:ln>
          </p:spPr>
          <p:txBody>
            <a:bodyPr/>
            <a:p>
              <a:endParaRPr lang="en-US"/>
            </a:p>
          </p:txBody>
        </p:sp>
        <p:sp>
          <p:nvSpPr>
            <p:cNvPr id="63513" name="Rectangle 67"/>
            <p:cNvSpPr/>
            <p:nvPr/>
          </p:nvSpPr>
          <p:spPr>
            <a:xfrm>
              <a:off x="6439" y="4284"/>
              <a:ext cx="2101" cy="107"/>
            </a:xfrm>
            <a:prstGeom prst="rect">
              <a:avLst/>
            </a:prstGeom>
            <a:solidFill>
              <a:srgbClr val="EAEAEA"/>
            </a:solidFill>
            <a:ln w="9525" cap="flat" cmpd="sng">
              <a:solidFill>
                <a:srgbClr val="EAEAEA"/>
              </a:solidFill>
              <a:prstDash val="solid"/>
              <a:miter/>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14" name="Oval 66"/>
            <p:cNvSpPr/>
            <p:nvPr/>
          </p:nvSpPr>
          <p:spPr>
            <a:xfrm>
              <a:off x="6719" y="3756"/>
              <a:ext cx="1468" cy="1750"/>
            </a:xfrm>
            <a:prstGeom prst="ellipse">
              <a:avLst/>
            </a:prstGeom>
            <a:solidFill>
              <a:srgbClr val="DDDDDD"/>
            </a:solidFill>
            <a:ln w="12700" cap="flat" cmpd="sng">
              <a:solidFill>
                <a:srgbClr val="000000"/>
              </a:solidFill>
              <a:prstDash val="solid"/>
              <a:headEnd type="none" w="sm" len="sm"/>
              <a:tailEnd type="none" w="sm" len="sm"/>
            </a:ln>
          </p:spPr>
          <p:txBody>
            <a:bodyPr anchor="ctr" anchorCtr="0"/>
            <a:p>
              <a:pPr eaLnBrk="1" hangingPunct="1"/>
              <a:endParaRPr lang="tr-TR" altLang="tr-TR" dirty="0">
                <a:latin typeface="Calibri" panose="020F0502020204030204" pitchFamily="34" charset="0"/>
              </a:endParaRPr>
            </a:p>
          </p:txBody>
        </p:sp>
        <p:sp>
          <p:nvSpPr>
            <p:cNvPr id="63515" name="Oval 65"/>
            <p:cNvSpPr/>
            <p:nvPr/>
          </p:nvSpPr>
          <p:spPr>
            <a:xfrm>
              <a:off x="7008" y="3756"/>
              <a:ext cx="888" cy="1400"/>
            </a:xfrm>
            <a:prstGeom prst="ellipse">
              <a:avLst/>
            </a:prstGeom>
            <a:solidFill>
              <a:srgbClr val="C0C0C0"/>
            </a:solidFill>
            <a:ln w="12700" cap="flat" cmpd="sng">
              <a:solidFill>
                <a:srgbClr val="000000"/>
              </a:solidFill>
              <a:prstDash val="solid"/>
              <a:headEnd type="none" w="sm" len="sm"/>
              <a:tailEnd type="none" w="sm" len="sm"/>
            </a:ln>
          </p:spPr>
          <p:txBody>
            <a:bodyPr anchor="ctr" anchorCtr="0"/>
            <a:p>
              <a:pPr eaLnBrk="1" hangingPunct="1"/>
              <a:endParaRPr lang="tr-TR" altLang="tr-TR" dirty="0">
                <a:latin typeface="Calibri" panose="020F0502020204030204" pitchFamily="34" charset="0"/>
              </a:endParaRPr>
            </a:p>
          </p:txBody>
        </p:sp>
        <p:sp>
          <p:nvSpPr>
            <p:cNvPr id="63516" name="Oval 64"/>
            <p:cNvSpPr/>
            <p:nvPr/>
          </p:nvSpPr>
          <p:spPr>
            <a:xfrm>
              <a:off x="7245" y="3756"/>
              <a:ext cx="421" cy="890"/>
            </a:xfrm>
            <a:prstGeom prst="ellipse">
              <a:avLst/>
            </a:prstGeom>
            <a:solidFill>
              <a:srgbClr val="969696"/>
            </a:solidFill>
            <a:ln w="12700" cap="flat" cmpd="sng">
              <a:solidFill>
                <a:srgbClr val="000000"/>
              </a:solidFill>
              <a:prstDash val="solid"/>
              <a:headEnd type="none" w="sm" len="sm"/>
              <a:tailEnd type="none" w="sm" len="sm"/>
            </a:ln>
          </p:spPr>
          <p:txBody>
            <a:bodyPr anchor="ctr" anchorCtr="0"/>
            <a:p>
              <a:pPr eaLnBrk="1" hangingPunct="1"/>
              <a:endParaRPr lang="tr-TR" altLang="tr-TR" dirty="0">
                <a:latin typeface="Calibri" panose="020F0502020204030204" pitchFamily="34" charset="0"/>
              </a:endParaRPr>
            </a:p>
          </p:txBody>
        </p:sp>
        <p:grpSp>
          <p:nvGrpSpPr>
            <p:cNvPr id="63517" name="Group 57"/>
            <p:cNvGrpSpPr/>
            <p:nvPr/>
          </p:nvGrpSpPr>
          <p:grpSpPr>
            <a:xfrm>
              <a:off x="7802" y="3790"/>
              <a:ext cx="385" cy="37"/>
              <a:chOff x="1383" y="572"/>
              <a:chExt cx="250" cy="23"/>
            </a:xfrm>
          </p:grpSpPr>
          <p:sp>
            <p:nvSpPr>
              <p:cNvPr id="63573" name="Oval 63"/>
              <p:cNvSpPr/>
              <p:nvPr/>
            </p:nvSpPr>
            <p:spPr>
              <a:xfrm>
                <a:off x="1383"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74" name="Oval 62"/>
              <p:cNvSpPr/>
              <p:nvPr/>
            </p:nvSpPr>
            <p:spPr>
              <a:xfrm>
                <a:off x="1429"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75" name="Oval 61"/>
              <p:cNvSpPr/>
              <p:nvPr/>
            </p:nvSpPr>
            <p:spPr>
              <a:xfrm>
                <a:off x="1474"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76" name="Oval 60"/>
              <p:cNvSpPr/>
              <p:nvPr/>
            </p:nvSpPr>
            <p:spPr>
              <a:xfrm>
                <a:off x="1519"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77" name="Oval 59"/>
              <p:cNvSpPr/>
              <p:nvPr/>
            </p:nvSpPr>
            <p:spPr>
              <a:xfrm>
                <a:off x="1565"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78" name="Oval 58"/>
              <p:cNvSpPr/>
              <p:nvPr/>
            </p:nvSpPr>
            <p:spPr>
              <a:xfrm>
                <a:off x="1610"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3518" name="Group 50"/>
            <p:cNvGrpSpPr/>
            <p:nvPr/>
          </p:nvGrpSpPr>
          <p:grpSpPr>
            <a:xfrm>
              <a:off x="8221" y="3790"/>
              <a:ext cx="387" cy="37"/>
              <a:chOff x="1383" y="572"/>
              <a:chExt cx="250" cy="23"/>
            </a:xfrm>
          </p:grpSpPr>
          <p:sp>
            <p:nvSpPr>
              <p:cNvPr id="63567" name="Oval 56"/>
              <p:cNvSpPr/>
              <p:nvPr/>
            </p:nvSpPr>
            <p:spPr>
              <a:xfrm>
                <a:off x="1383"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68" name="Oval 55"/>
              <p:cNvSpPr/>
              <p:nvPr/>
            </p:nvSpPr>
            <p:spPr>
              <a:xfrm>
                <a:off x="1429"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69" name="Oval 54"/>
              <p:cNvSpPr/>
              <p:nvPr/>
            </p:nvSpPr>
            <p:spPr>
              <a:xfrm>
                <a:off x="1474"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70" name="Oval 53"/>
              <p:cNvSpPr/>
              <p:nvPr/>
            </p:nvSpPr>
            <p:spPr>
              <a:xfrm>
                <a:off x="1519"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71" name="Oval 52"/>
              <p:cNvSpPr/>
              <p:nvPr/>
            </p:nvSpPr>
            <p:spPr>
              <a:xfrm>
                <a:off x="1565"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72" name="Oval 51"/>
              <p:cNvSpPr/>
              <p:nvPr/>
            </p:nvSpPr>
            <p:spPr>
              <a:xfrm>
                <a:off x="1610"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3519" name="Group 43"/>
            <p:cNvGrpSpPr/>
            <p:nvPr/>
          </p:nvGrpSpPr>
          <p:grpSpPr>
            <a:xfrm>
              <a:off x="8223" y="3861"/>
              <a:ext cx="387" cy="36"/>
              <a:chOff x="1383" y="572"/>
              <a:chExt cx="250" cy="23"/>
            </a:xfrm>
          </p:grpSpPr>
          <p:sp>
            <p:nvSpPr>
              <p:cNvPr id="63561" name="Oval 49"/>
              <p:cNvSpPr/>
              <p:nvPr/>
            </p:nvSpPr>
            <p:spPr>
              <a:xfrm>
                <a:off x="1383"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62" name="Oval 48"/>
              <p:cNvSpPr/>
              <p:nvPr/>
            </p:nvSpPr>
            <p:spPr>
              <a:xfrm>
                <a:off x="1429"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63" name="Oval 47"/>
              <p:cNvSpPr/>
              <p:nvPr/>
            </p:nvSpPr>
            <p:spPr>
              <a:xfrm>
                <a:off x="1474"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64" name="Oval 46"/>
              <p:cNvSpPr/>
              <p:nvPr/>
            </p:nvSpPr>
            <p:spPr>
              <a:xfrm>
                <a:off x="1519"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65" name="Oval 45"/>
              <p:cNvSpPr/>
              <p:nvPr/>
            </p:nvSpPr>
            <p:spPr>
              <a:xfrm>
                <a:off x="1565"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66" name="Oval 44"/>
              <p:cNvSpPr/>
              <p:nvPr/>
            </p:nvSpPr>
            <p:spPr>
              <a:xfrm>
                <a:off x="1610"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3520" name="Group 36"/>
            <p:cNvGrpSpPr/>
            <p:nvPr/>
          </p:nvGrpSpPr>
          <p:grpSpPr>
            <a:xfrm>
              <a:off x="8328" y="3931"/>
              <a:ext cx="385" cy="37"/>
              <a:chOff x="1383" y="572"/>
              <a:chExt cx="250" cy="23"/>
            </a:xfrm>
          </p:grpSpPr>
          <p:sp>
            <p:nvSpPr>
              <p:cNvPr id="63555" name="Oval 42"/>
              <p:cNvSpPr/>
              <p:nvPr/>
            </p:nvSpPr>
            <p:spPr>
              <a:xfrm>
                <a:off x="1383"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56" name="Oval 41"/>
              <p:cNvSpPr/>
              <p:nvPr/>
            </p:nvSpPr>
            <p:spPr>
              <a:xfrm>
                <a:off x="1429"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57" name="Oval 40"/>
              <p:cNvSpPr/>
              <p:nvPr/>
            </p:nvSpPr>
            <p:spPr>
              <a:xfrm>
                <a:off x="1474"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58" name="Oval 39"/>
              <p:cNvSpPr/>
              <p:nvPr/>
            </p:nvSpPr>
            <p:spPr>
              <a:xfrm>
                <a:off x="1519"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59" name="Oval 38"/>
              <p:cNvSpPr/>
              <p:nvPr/>
            </p:nvSpPr>
            <p:spPr>
              <a:xfrm>
                <a:off x="1565"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60" name="Oval 37"/>
              <p:cNvSpPr/>
              <p:nvPr/>
            </p:nvSpPr>
            <p:spPr>
              <a:xfrm>
                <a:off x="1610"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3521" name="Group 7"/>
            <p:cNvGrpSpPr/>
            <p:nvPr/>
          </p:nvGrpSpPr>
          <p:grpSpPr>
            <a:xfrm>
              <a:off x="6266" y="3790"/>
              <a:ext cx="910" cy="178"/>
              <a:chOff x="1338" y="572"/>
              <a:chExt cx="589" cy="114"/>
            </a:xfrm>
          </p:grpSpPr>
          <p:grpSp>
            <p:nvGrpSpPr>
              <p:cNvPr id="63527" name="Group 29"/>
              <p:cNvGrpSpPr/>
              <p:nvPr/>
            </p:nvGrpSpPr>
            <p:grpSpPr>
              <a:xfrm>
                <a:off x="1405" y="572"/>
                <a:ext cx="250" cy="23"/>
                <a:chOff x="1383" y="572"/>
                <a:chExt cx="250" cy="23"/>
              </a:xfrm>
            </p:grpSpPr>
            <p:sp>
              <p:nvSpPr>
                <p:cNvPr id="63549" name="Oval 35"/>
                <p:cNvSpPr/>
                <p:nvPr/>
              </p:nvSpPr>
              <p:spPr>
                <a:xfrm>
                  <a:off x="1383"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50" name="Oval 34"/>
                <p:cNvSpPr/>
                <p:nvPr/>
              </p:nvSpPr>
              <p:spPr>
                <a:xfrm>
                  <a:off x="1429"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51" name="Oval 33"/>
                <p:cNvSpPr/>
                <p:nvPr/>
              </p:nvSpPr>
              <p:spPr>
                <a:xfrm>
                  <a:off x="1474"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52" name="Oval 32"/>
                <p:cNvSpPr/>
                <p:nvPr/>
              </p:nvSpPr>
              <p:spPr>
                <a:xfrm>
                  <a:off x="1519"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53" name="Oval 31"/>
                <p:cNvSpPr/>
                <p:nvPr/>
              </p:nvSpPr>
              <p:spPr>
                <a:xfrm>
                  <a:off x="1565"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54" name="Oval 30"/>
                <p:cNvSpPr/>
                <p:nvPr/>
              </p:nvSpPr>
              <p:spPr>
                <a:xfrm>
                  <a:off x="1610"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3528" name="Group 22"/>
              <p:cNvGrpSpPr/>
              <p:nvPr/>
            </p:nvGrpSpPr>
            <p:grpSpPr>
              <a:xfrm>
                <a:off x="1677" y="572"/>
                <a:ext cx="250" cy="23"/>
                <a:chOff x="1383" y="572"/>
                <a:chExt cx="250" cy="23"/>
              </a:xfrm>
            </p:grpSpPr>
            <p:sp>
              <p:nvSpPr>
                <p:cNvPr id="63543" name="Oval 28"/>
                <p:cNvSpPr/>
                <p:nvPr/>
              </p:nvSpPr>
              <p:spPr>
                <a:xfrm>
                  <a:off x="1383"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44" name="Oval 27"/>
                <p:cNvSpPr/>
                <p:nvPr/>
              </p:nvSpPr>
              <p:spPr>
                <a:xfrm>
                  <a:off x="1429"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45" name="Oval 26"/>
                <p:cNvSpPr/>
                <p:nvPr/>
              </p:nvSpPr>
              <p:spPr>
                <a:xfrm>
                  <a:off x="1474"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46" name="Oval 25"/>
                <p:cNvSpPr/>
                <p:nvPr/>
              </p:nvSpPr>
              <p:spPr>
                <a:xfrm>
                  <a:off x="1519"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47" name="Oval 24"/>
                <p:cNvSpPr/>
                <p:nvPr/>
              </p:nvSpPr>
              <p:spPr>
                <a:xfrm>
                  <a:off x="1565"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48" name="Oval 23"/>
                <p:cNvSpPr/>
                <p:nvPr/>
              </p:nvSpPr>
              <p:spPr>
                <a:xfrm>
                  <a:off x="1610"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3529" name="Group 15"/>
              <p:cNvGrpSpPr/>
              <p:nvPr/>
            </p:nvGrpSpPr>
            <p:grpSpPr>
              <a:xfrm>
                <a:off x="1405" y="618"/>
                <a:ext cx="250" cy="23"/>
                <a:chOff x="1383" y="572"/>
                <a:chExt cx="250" cy="23"/>
              </a:xfrm>
            </p:grpSpPr>
            <p:sp>
              <p:nvSpPr>
                <p:cNvPr id="63537" name="Oval 21"/>
                <p:cNvSpPr/>
                <p:nvPr/>
              </p:nvSpPr>
              <p:spPr>
                <a:xfrm>
                  <a:off x="1383"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38" name="Oval 20"/>
                <p:cNvSpPr/>
                <p:nvPr/>
              </p:nvSpPr>
              <p:spPr>
                <a:xfrm>
                  <a:off x="1429"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39" name="Oval 19"/>
                <p:cNvSpPr/>
                <p:nvPr/>
              </p:nvSpPr>
              <p:spPr>
                <a:xfrm>
                  <a:off x="1474"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40" name="Oval 18"/>
                <p:cNvSpPr/>
                <p:nvPr/>
              </p:nvSpPr>
              <p:spPr>
                <a:xfrm>
                  <a:off x="1519"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41" name="Oval 17"/>
                <p:cNvSpPr/>
                <p:nvPr/>
              </p:nvSpPr>
              <p:spPr>
                <a:xfrm>
                  <a:off x="1565"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42" name="Oval 16"/>
                <p:cNvSpPr/>
                <p:nvPr/>
              </p:nvSpPr>
              <p:spPr>
                <a:xfrm>
                  <a:off x="1610"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3530" name="Group 8"/>
              <p:cNvGrpSpPr/>
              <p:nvPr/>
            </p:nvGrpSpPr>
            <p:grpSpPr>
              <a:xfrm>
                <a:off x="1338" y="663"/>
                <a:ext cx="250" cy="23"/>
                <a:chOff x="1383" y="572"/>
                <a:chExt cx="250" cy="23"/>
              </a:xfrm>
            </p:grpSpPr>
            <p:sp>
              <p:nvSpPr>
                <p:cNvPr id="63531" name="Oval 14"/>
                <p:cNvSpPr/>
                <p:nvPr/>
              </p:nvSpPr>
              <p:spPr>
                <a:xfrm>
                  <a:off x="1383"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32" name="Oval 13"/>
                <p:cNvSpPr/>
                <p:nvPr/>
              </p:nvSpPr>
              <p:spPr>
                <a:xfrm>
                  <a:off x="1429"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33" name="Oval 12"/>
                <p:cNvSpPr/>
                <p:nvPr/>
              </p:nvSpPr>
              <p:spPr>
                <a:xfrm>
                  <a:off x="1474"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34" name="Oval 11"/>
                <p:cNvSpPr/>
                <p:nvPr/>
              </p:nvSpPr>
              <p:spPr>
                <a:xfrm>
                  <a:off x="1519"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35" name="Oval 10"/>
                <p:cNvSpPr/>
                <p:nvPr/>
              </p:nvSpPr>
              <p:spPr>
                <a:xfrm>
                  <a:off x="1565"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3536" name="Oval 9"/>
                <p:cNvSpPr/>
                <p:nvPr/>
              </p:nvSpPr>
              <p:spPr>
                <a:xfrm>
                  <a:off x="1610" y="572"/>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sp>
          <p:nvSpPr>
            <p:cNvPr id="63522" name="Text Box 6"/>
            <p:cNvSpPr txBox="1"/>
            <p:nvPr/>
          </p:nvSpPr>
          <p:spPr>
            <a:xfrm>
              <a:off x="6169" y="3135"/>
              <a:ext cx="1125" cy="337"/>
            </a:xfrm>
            <a:prstGeom prst="rect">
              <a:avLst/>
            </a:prstGeom>
            <a:noFill/>
            <a:ln w="12700">
              <a:noFill/>
            </a:ln>
          </p:spPr>
          <p:txBody>
            <a:bodyPr anchor="ctr" anchorCtr="0"/>
            <a:p>
              <a:pPr algn="ctr" eaLnBrk="1" hangingPunct="1"/>
              <a:r>
                <a:rPr lang="tr-TR" altLang="tr-TR" sz="1000" b="1" dirty="0">
                  <a:solidFill>
                    <a:srgbClr val="000000"/>
                  </a:solidFill>
                  <a:latin typeface="Arial" panose="020B0604020202020204" pitchFamily="34" charset="0"/>
                  <a:cs typeface="Times New Roman" panose="02020603050405020304" pitchFamily="18" charset="0"/>
                </a:rPr>
                <a:t>Damlatıcı</a:t>
              </a:r>
              <a:endParaRPr lang="tr-TR" altLang="tr-TR" dirty="0">
                <a:latin typeface="Arial" panose="020B0604020202020204" pitchFamily="34" charset="0"/>
                <a:ea typeface="Times New Roman" panose="02020603050405020304" pitchFamily="18" charset="0"/>
              </a:endParaRPr>
            </a:p>
          </p:txBody>
        </p:sp>
        <p:sp>
          <p:nvSpPr>
            <p:cNvPr id="63523" name="Line 5"/>
            <p:cNvSpPr/>
            <p:nvPr/>
          </p:nvSpPr>
          <p:spPr>
            <a:xfrm>
              <a:off x="7245" y="3478"/>
              <a:ext cx="141" cy="139"/>
            </a:xfrm>
            <a:prstGeom prst="line">
              <a:avLst/>
            </a:prstGeom>
            <a:ln w="3175" cap="sq" cmpd="sng">
              <a:solidFill>
                <a:srgbClr val="000000"/>
              </a:solidFill>
              <a:prstDash val="solid"/>
              <a:headEnd type="none" w="med" len="med"/>
              <a:tailEnd type="triangle" w="med" len="med"/>
            </a:ln>
          </p:spPr>
        </p:sp>
        <p:sp>
          <p:nvSpPr>
            <p:cNvPr id="63524" name="Line 4"/>
            <p:cNvSpPr/>
            <p:nvPr/>
          </p:nvSpPr>
          <p:spPr>
            <a:xfrm rot="2124217" flipH="1" flipV="1">
              <a:off x="8478" y="4903"/>
              <a:ext cx="233" cy="0"/>
            </a:xfrm>
            <a:prstGeom prst="line">
              <a:avLst/>
            </a:prstGeom>
            <a:ln w="3175" cap="sq" cmpd="sng">
              <a:solidFill>
                <a:srgbClr val="000000"/>
              </a:solidFill>
              <a:prstDash val="solid"/>
              <a:headEnd type="none" w="med" len="med"/>
              <a:tailEnd type="triangle" w="med" len="med"/>
            </a:ln>
          </p:spPr>
        </p:sp>
        <p:sp>
          <p:nvSpPr>
            <p:cNvPr id="63525" name="Line 3"/>
            <p:cNvSpPr/>
            <p:nvPr/>
          </p:nvSpPr>
          <p:spPr>
            <a:xfrm>
              <a:off x="6334" y="4737"/>
              <a:ext cx="351" cy="159"/>
            </a:xfrm>
            <a:prstGeom prst="line">
              <a:avLst/>
            </a:prstGeom>
            <a:ln w="3175" cap="sq" cmpd="sng">
              <a:solidFill>
                <a:srgbClr val="000000"/>
              </a:solidFill>
              <a:prstDash val="solid"/>
              <a:headEnd type="none" w="med" len="med"/>
              <a:tailEnd type="triangle" w="med" len="med"/>
            </a:ln>
          </p:spPr>
        </p:sp>
        <p:sp>
          <p:nvSpPr>
            <p:cNvPr id="63526" name="Text Box 2"/>
            <p:cNvSpPr txBox="1"/>
            <p:nvPr/>
          </p:nvSpPr>
          <p:spPr>
            <a:xfrm>
              <a:off x="5449" y="4414"/>
              <a:ext cx="983" cy="701"/>
            </a:xfrm>
            <a:prstGeom prst="rect">
              <a:avLst/>
            </a:prstGeom>
            <a:noFill/>
            <a:ln w="12700">
              <a:noFill/>
            </a:ln>
          </p:spPr>
          <p:txBody>
            <a:bodyPr anchor="ctr" anchorCtr="0"/>
            <a:p>
              <a:pPr algn="ctr" eaLnBrk="1" hangingPunct="1"/>
              <a:r>
                <a:rPr lang="tr-TR" altLang="tr-TR" sz="1000" b="1" dirty="0">
                  <a:solidFill>
                    <a:srgbClr val="000000"/>
                  </a:solidFill>
                  <a:latin typeface="Arial" panose="020B0604020202020204" pitchFamily="34" charset="0"/>
                  <a:cs typeface="Times New Roman" panose="02020603050405020304" pitchFamily="18" charset="0"/>
                </a:rPr>
                <a:t>Islak</a:t>
              </a:r>
              <a:endParaRPr lang="tr-TR" altLang="tr-TR" sz="800" dirty="0">
                <a:latin typeface="Arial" panose="020B0604020202020204" pitchFamily="34" charset="0"/>
                <a:cs typeface="Times New Roman" panose="02020603050405020304" pitchFamily="18" charset="0"/>
              </a:endParaRPr>
            </a:p>
            <a:p>
              <a:pPr algn="ctr"/>
              <a:r>
                <a:rPr lang="tr-TR" altLang="tr-TR" sz="1000" b="1" dirty="0">
                  <a:solidFill>
                    <a:srgbClr val="000000"/>
                  </a:solidFill>
                  <a:latin typeface="Arial" panose="020B0604020202020204" pitchFamily="34" charset="0"/>
                  <a:cs typeface="Times New Roman" panose="02020603050405020304" pitchFamily="18" charset="0"/>
                </a:rPr>
                <a:t>hacim</a:t>
              </a:r>
              <a:endParaRPr lang="tr-TR" altLang="tr-TR" dirty="0">
                <a:latin typeface="Arial" panose="020B0604020202020204" pitchFamily="34" charset="0"/>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2 İçerik Yer Tutucusu"/>
          <p:cNvSpPr>
            <a:spLocks noGrp="1"/>
          </p:cNvSpPr>
          <p:nvPr>
            <p:ph idx="1" hasCustomPrompt="1"/>
          </p:nvPr>
        </p:nvSpPr>
        <p:spPr>
          <a:xfrm>
            <a:off x="323850" y="476250"/>
            <a:ext cx="8229600" cy="1612900"/>
          </a:xfrm>
        </p:spPr>
        <p:txBody>
          <a:bodyPr vert="horz" wrap="square" lIns="91440" tIns="45720" rIns="91440" bIns="45720" numCol="1" rtlCol="0" anchor="t" anchorCtr="0" compatLnSpc="1"/>
          <a:p>
            <a:pPr defTabSz="685800" eaLnBrk="1" hangingPunct="1">
              <a:lnSpc>
                <a:spcPct val="70000"/>
              </a:lnSpc>
              <a:buSzPct val="80000"/>
              <a:buFont typeface="Arial" panose="020B0604020202020204" pitchFamily="34" charset="0"/>
              <a:buNone/>
            </a:pPr>
            <a:r>
              <a:rPr sz="2400" b="1" kern="1200" dirty="0">
                <a:solidFill>
                  <a:srgbClr val="FF0000"/>
                </a:solidFill>
                <a:latin typeface="+mn-lt"/>
                <a:ea typeface="+mn-ea"/>
                <a:cs typeface="+mn-cs"/>
              </a:rPr>
              <a:t>	Damlatıcı Aralığı</a:t>
            </a:r>
            <a:endParaRPr sz="2400" kern="1200" dirty="0">
              <a:solidFill>
                <a:srgbClr val="FF0000"/>
              </a:solidFill>
              <a:latin typeface="+mn-lt"/>
              <a:ea typeface="+mn-ea"/>
              <a:cs typeface="+mn-cs"/>
            </a:endParaRPr>
          </a:p>
          <a:p>
            <a:pPr algn="just" defTabSz="685800" eaLnBrk="1" hangingPunct="1">
              <a:lnSpc>
                <a:spcPct val="70000"/>
              </a:lnSpc>
              <a:buSzPct val="80000"/>
              <a:buFont typeface="Arial" panose="020B0604020202020204" pitchFamily="34" charset="0"/>
              <a:buNone/>
            </a:pPr>
            <a:r>
              <a:rPr sz="2600" kern="1200" dirty="0">
                <a:latin typeface="+mn-lt"/>
                <a:ea typeface="+mn-ea"/>
                <a:cs typeface="+mn-cs"/>
              </a:rPr>
              <a:t>		</a:t>
            </a:r>
            <a:r>
              <a:rPr sz="2400" kern="1200" dirty="0">
                <a:solidFill>
                  <a:srgbClr val="262626"/>
                </a:solidFill>
                <a:latin typeface="Times New Roman" panose="02020603050405020304" pitchFamily="18" charset="0"/>
                <a:ea typeface="+mn-ea"/>
                <a:cs typeface="Times New Roman" panose="02020603050405020304" pitchFamily="18" charset="0"/>
              </a:rPr>
              <a:t>Damla sulamada temel prensip, bitki sıralarına döşenen lateral boru hattı boyunca, toprak içerisinde kabul edilebilir düzeyde eş su dağılımı sağlayan ıslak bir şerit elde etmektir</a:t>
            </a:r>
            <a:r>
              <a:rPr sz="2600" kern="1200" dirty="0">
                <a:solidFill>
                  <a:srgbClr val="262626"/>
                </a:solidFill>
                <a:latin typeface="Times New Roman" panose="02020603050405020304" pitchFamily="18" charset="0"/>
                <a:ea typeface="+mn-ea"/>
                <a:cs typeface="Times New Roman" panose="02020603050405020304" pitchFamily="18" charset="0"/>
              </a:rPr>
              <a:t>.</a:t>
            </a:r>
            <a:endParaRPr sz="2600" kern="1200" dirty="0">
              <a:solidFill>
                <a:srgbClr val="262626"/>
              </a:solidFill>
              <a:latin typeface="Times New Roman" panose="02020603050405020304" pitchFamily="18" charset="0"/>
              <a:ea typeface="Times New Roman" panose="02020603050405020304" pitchFamily="18" charset="0"/>
              <a:cs typeface="+mn-cs"/>
            </a:endParaRPr>
          </a:p>
        </p:txBody>
      </p:sp>
      <p:sp>
        <p:nvSpPr>
          <p:cNvPr id="64515" name="Rectangle 312"/>
          <p:cNvSpPr/>
          <p:nvPr/>
        </p:nvSpPr>
        <p:spPr>
          <a:xfrm>
            <a:off x="0" y="0"/>
            <a:ext cx="9144000" cy="0"/>
          </a:xfrm>
          <a:prstGeom prst="rect">
            <a:avLst/>
          </a:prstGeom>
          <a:noFill/>
          <a:ln w="9525">
            <a:noFill/>
          </a:ln>
        </p:spPr>
        <p:txBody>
          <a:bodyPr wrap="none" anchor="ctr" anchorCtr="0">
            <a:spAutoFit/>
          </a:bodyPr>
          <a:p>
            <a:pPr eaLnBrk="1" hangingPunct="1"/>
            <a:endParaRPr lang="tr-TR" altLang="tr-TR" dirty="0">
              <a:latin typeface="Calibri" panose="020F0502020204030204" pitchFamily="34" charset="0"/>
            </a:endParaRPr>
          </a:p>
        </p:txBody>
      </p:sp>
      <p:grpSp>
        <p:nvGrpSpPr>
          <p:cNvPr id="64516" name="Group 1"/>
          <p:cNvGrpSpPr>
            <a:grpSpLocks noChangeAspect="1"/>
          </p:cNvGrpSpPr>
          <p:nvPr/>
        </p:nvGrpSpPr>
        <p:grpSpPr>
          <a:xfrm>
            <a:off x="827088" y="1844675"/>
            <a:ext cx="7058025" cy="4275138"/>
            <a:chOff x="2254" y="4620"/>
            <a:chExt cx="6458" cy="5960"/>
          </a:xfrm>
        </p:grpSpPr>
        <p:sp>
          <p:nvSpPr>
            <p:cNvPr id="64517" name="AutoShape 311"/>
            <p:cNvSpPr>
              <a:spLocks noChangeAspect="1" noTextEdit="1"/>
            </p:cNvSpPr>
            <p:nvPr/>
          </p:nvSpPr>
          <p:spPr>
            <a:xfrm>
              <a:off x="2254" y="4620"/>
              <a:ext cx="6458" cy="5960"/>
            </a:xfrm>
            <a:prstGeom prst="rect">
              <a:avLst/>
            </a:prstGeom>
            <a:noFill/>
            <a:ln w="9525">
              <a:noFill/>
            </a:ln>
          </p:spPr>
          <p:txBody>
            <a:bodyPr/>
            <a:p>
              <a:endParaRPr lang="en-US"/>
            </a:p>
          </p:txBody>
        </p:sp>
        <p:grpSp>
          <p:nvGrpSpPr>
            <p:cNvPr id="64518" name="Group 264"/>
            <p:cNvGrpSpPr/>
            <p:nvPr/>
          </p:nvGrpSpPr>
          <p:grpSpPr>
            <a:xfrm>
              <a:off x="2353" y="5423"/>
              <a:ext cx="2611" cy="1573"/>
              <a:chOff x="1218" y="2251"/>
              <a:chExt cx="1149" cy="680"/>
            </a:xfrm>
          </p:grpSpPr>
          <p:grpSp>
            <p:nvGrpSpPr>
              <p:cNvPr id="64781" name="Group 291"/>
              <p:cNvGrpSpPr/>
              <p:nvPr/>
            </p:nvGrpSpPr>
            <p:grpSpPr>
              <a:xfrm>
                <a:off x="1338" y="2251"/>
                <a:ext cx="920" cy="235"/>
                <a:chOff x="1338" y="2251"/>
                <a:chExt cx="920" cy="235"/>
              </a:xfrm>
            </p:grpSpPr>
            <p:grpSp>
              <p:nvGrpSpPr>
                <p:cNvPr id="64808" name="Group 308"/>
                <p:cNvGrpSpPr/>
                <p:nvPr/>
              </p:nvGrpSpPr>
              <p:grpSpPr>
                <a:xfrm>
                  <a:off x="1338" y="2259"/>
                  <a:ext cx="227" cy="227"/>
                  <a:chOff x="1338" y="2259"/>
                  <a:chExt cx="227" cy="227"/>
                </a:xfrm>
              </p:grpSpPr>
              <p:sp>
                <p:nvSpPr>
                  <p:cNvPr id="64825" name="Oval 310"/>
                  <p:cNvSpPr/>
                  <p:nvPr/>
                </p:nvSpPr>
                <p:spPr>
                  <a:xfrm>
                    <a:off x="1338" y="2259"/>
                    <a:ext cx="227" cy="227"/>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Arial" panose="020B0604020202020204" pitchFamily="34" charset="0"/>
                    </a:endParaRPr>
                  </a:p>
                </p:txBody>
              </p:sp>
              <p:sp>
                <p:nvSpPr>
                  <p:cNvPr id="64826" name="Oval 309"/>
                  <p:cNvSpPr/>
                  <p:nvPr/>
                </p:nvSpPr>
                <p:spPr>
                  <a:xfrm>
                    <a:off x="1437" y="2364"/>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4809" name="Group 305"/>
                <p:cNvGrpSpPr/>
                <p:nvPr/>
              </p:nvGrpSpPr>
              <p:grpSpPr>
                <a:xfrm>
                  <a:off x="1487" y="2251"/>
                  <a:ext cx="227" cy="227"/>
                  <a:chOff x="1338" y="2259"/>
                  <a:chExt cx="227" cy="227"/>
                </a:xfrm>
              </p:grpSpPr>
              <p:sp>
                <p:nvSpPr>
                  <p:cNvPr id="64823" name="Oval 307"/>
                  <p:cNvSpPr/>
                  <p:nvPr/>
                </p:nvSpPr>
                <p:spPr>
                  <a:xfrm>
                    <a:off x="1338" y="2259"/>
                    <a:ext cx="227" cy="227"/>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Arial" panose="020B0604020202020204" pitchFamily="34" charset="0"/>
                    </a:endParaRPr>
                  </a:p>
                </p:txBody>
              </p:sp>
              <p:sp>
                <p:nvSpPr>
                  <p:cNvPr id="64824" name="Oval 306"/>
                  <p:cNvSpPr/>
                  <p:nvPr/>
                </p:nvSpPr>
                <p:spPr>
                  <a:xfrm>
                    <a:off x="1437" y="2364"/>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4810" name="Group 302"/>
                <p:cNvGrpSpPr/>
                <p:nvPr/>
              </p:nvGrpSpPr>
              <p:grpSpPr>
                <a:xfrm>
                  <a:off x="1623" y="2251"/>
                  <a:ext cx="227" cy="227"/>
                  <a:chOff x="1338" y="2259"/>
                  <a:chExt cx="227" cy="227"/>
                </a:xfrm>
              </p:grpSpPr>
              <p:sp>
                <p:nvSpPr>
                  <p:cNvPr id="64821" name="Oval 304"/>
                  <p:cNvSpPr/>
                  <p:nvPr/>
                </p:nvSpPr>
                <p:spPr>
                  <a:xfrm>
                    <a:off x="1338" y="2259"/>
                    <a:ext cx="227" cy="227"/>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Arial" panose="020B0604020202020204" pitchFamily="34" charset="0"/>
                    </a:endParaRPr>
                  </a:p>
                </p:txBody>
              </p:sp>
              <p:sp>
                <p:nvSpPr>
                  <p:cNvPr id="64822" name="Oval 303"/>
                  <p:cNvSpPr/>
                  <p:nvPr/>
                </p:nvSpPr>
                <p:spPr>
                  <a:xfrm>
                    <a:off x="1437" y="2364"/>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4811" name="Group 299"/>
                <p:cNvGrpSpPr/>
                <p:nvPr/>
              </p:nvGrpSpPr>
              <p:grpSpPr>
                <a:xfrm>
                  <a:off x="1759" y="2251"/>
                  <a:ext cx="227" cy="227"/>
                  <a:chOff x="1338" y="2259"/>
                  <a:chExt cx="227" cy="227"/>
                </a:xfrm>
              </p:grpSpPr>
              <p:sp>
                <p:nvSpPr>
                  <p:cNvPr id="64819" name="Oval 301"/>
                  <p:cNvSpPr/>
                  <p:nvPr/>
                </p:nvSpPr>
                <p:spPr>
                  <a:xfrm>
                    <a:off x="1338" y="2259"/>
                    <a:ext cx="227" cy="227"/>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Arial" panose="020B0604020202020204" pitchFamily="34" charset="0"/>
                    </a:endParaRPr>
                  </a:p>
                </p:txBody>
              </p:sp>
              <p:sp>
                <p:nvSpPr>
                  <p:cNvPr id="64820" name="Oval 300"/>
                  <p:cNvSpPr/>
                  <p:nvPr/>
                </p:nvSpPr>
                <p:spPr>
                  <a:xfrm>
                    <a:off x="1437" y="2364"/>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4812" name="Group 296"/>
                <p:cNvGrpSpPr/>
                <p:nvPr/>
              </p:nvGrpSpPr>
              <p:grpSpPr>
                <a:xfrm>
                  <a:off x="1895" y="2251"/>
                  <a:ext cx="227" cy="227"/>
                  <a:chOff x="1338" y="2259"/>
                  <a:chExt cx="227" cy="227"/>
                </a:xfrm>
              </p:grpSpPr>
              <p:sp>
                <p:nvSpPr>
                  <p:cNvPr id="64817" name="Oval 298"/>
                  <p:cNvSpPr/>
                  <p:nvPr/>
                </p:nvSpPr>
                <p:spPr>
                  <a:xfrm>
                    <a:off x="1338" y="2259"/>
                    <a:ext cx="227" cy="227"/>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Arial" panose="020B0604020202020204" pitchFamily="34" charset="0"/>
                    </a:endParaRPr>
                  </a:p>
                </p:txBody>
              </p:sp>
              <p:sp>
                <p:nvSpPr>
                  <p:cNvPr id="64818" name="Oval 297"/>
                  <p:cNvSpPr/>
                  <p:nvPr/>
                </p:nvSpPr>
                <p:spPr>
                  <a:xfrm>
                    <a:off x="1437" y="2364"/>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4813" name="Group 293"/>
                <p:cNvGrpSpPr/>
                <p:nvPr/>
              </p:nvGrpSpPr>
              <p:grpSpPr>
                <a:xfrm>
                  <a:off x="2031" y="2251"/>
                  <a:ext cx="227" cy="227"/>
                  <a:chOff x="1338" y="2259"/>
                  <a:chExt cx="227" cy="227"/>
                </a:xfrm>
              </p:grpSpPr>
              <p:sp>
                <p:nvSpPr>
                  <p:cNvPr id="64815" name="Oval 295"/>
                  <p:cNvSpPr/>
                  <p:nvPr/>
                </p:nvSpPr>
                <p:spPr>
                  <a:xfrm>
                    <a:off x="1338" y="2259"/>
                    <a:ext cx="227" cy="227"/>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Arial" panose="020B0604020202020204" pitchFamily="34" charset="0"/>
                    </a:endParaRPr>
                  </a:p>
                </p:txBody>
              </p:sp>
              <p:sp>
                <p:nvSpPr>
                  <p:cNvPr id="64816" name="Oval 294"/>
                  <p:cNvSpPr/>
                  <p:nvPr/>
                </p:nvSpPr>
                <p:spPr>
                  <a:xfrm>
                    <a:off x="1437" y="2364"/>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sp>
              <p:nvSpPr>
                <p:cNvPr id="64814" name="Line 292"/>
                <p:cNvSpPr/>
                <p:nvPr/>
              </p:nvSpPr>
              <p:spPr>
                <a:xfrm>
                  <a:off x="1338" y="2371"/>
                  <a:ext cx="907" cy="0"/>
                </a:xfrm>
                <a:prstGeom prst="line">
                  <a:avLst/>
                </a:prstGeom>
                <a:ln w="12700" cap="flat" cmpd="sng">
                  <a:solidFill>
                    <a:srgbClr val="000000"/>
                  </a:solidFill>
                  <a:prstDash val="solid"/>
                  <a:headEnd type="none" w="med" len="med"/>
                  <a:tailEnd type="none" w="med" len="med"/>
                </a:ln>
              </p:spPr>
            </p:sp>
          </p:grpSp>
          <p:grpSp>
            <p:nvGrpSpPr>
              <p:cNvPr id="64782" name="Group 271"/>
              <p:cNvGrpSpPr/>
              <p:nvPr/>
            </p:nvGrpSpPr>
            <p:grpSpPr>
              <a:xfrm>
                <a:off x="1338" y="2696"/>
                <a:ext cx="920" cy="235"/>
                <a:chOff x="1338" y="2251"/>
                <a:chExt cx="920" cy="235"/>
              </a:xfrm>
            </p:grpSpPr>
            <p:grpSp>
              <p:nvGrpSpPr>
                <p:cNvPr id="64789" name="Group 288"/>
                <p:cNvGrpSpPr/>
                <p:nvPr/>
              </p:nvGrpSpPr>
              <p:grpSpPr>
                <a:xfrm>
                  <a:off x="1338" y="2259"/>
                  <a:ext cx="227" cy="227"/>
                  <a:chOff x="1338" y="2259"/>
                  <a:chExt cx="227" cy="227"/>
                </a:xfrm>
              </p:grpSpPr>
              <p:sp>
                <p:nvSpPr>
                  <p:cNvPr id="64806" name="Oval 290"/>
                  <p:cNvSpPr/>
                  <p:nvPr/>
                </p:nvSpPr>
                <p:spPr>
                  <a:xfrm>
                    <a:off x="1338" y="2259"/>
                    <a:ext cx="227" cy="227"/>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Arial" panose="020B0604020202020204" pitchFamily="34" charset="0"/>
                    </a:endParaRPr>
                  </a:p>
                </p:txBody>
              </p:sp>
              <p:sp>
                <p:nvSpPr>
                  <p:cNvPr id="64807" name="Oval 289"/>
                  <p:cNvSpPr/>
                  <p:nvPr/>
                </p:nvSpPr>
                <p:spPr>
                  <a:xfrm>
                    <a:off x="1437" y="2364"/>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4790" name="Group 285"/>
                <p:cNvGrpSpPr/>
                <p:nvPr/>
              </p:nvGrpSpPr>
              <p:grpSpPr>
                <a:xfrm>
                  <a:off x="1487" y="2251"/>
                  <a:ext cx="227" cy="227"/>
                  <a:chOff x="1338" y="2259"/>
                  <a:chExt cx="227" cy="227"/>
                </a:xfrm>
              </p:grpSpPr>
              <p:sp>
                <p:nvSpPr>
                  <p:cNvPr id="64804" name="Oval 287"/>
                  <p:cNvSpPr/>
                  <p:nvPr/>
                </p:nvSpPr>
                <p:spPr>
                  <a:xfrm>
                    <a:off x="1338" y="2259"/>
                    <a:ext cx="227" cy="227"/>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Arial" panose="020B0604020202020204" pitchFamily="34" charset="0"/>
                    </a:endParaRPr>
                  </a:p>
                </p:txBody>
              </p:sp>
              <p:sp>
                <p:nvSpPr>
                  <p:cNvPr id="64805" name="Oval 286"/>
                  <p:cNvSpPr/>
                  <p:nvPr/>
                </p:nvSpPr>
                <p:spPr>
                  <a:xfrm>
                    <a:off x="1437" y="2364"/>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4791" name="Group 282"/>
                <p:cNvGrpSpPr/>
                <p:nvPr/>
              </p:nvGrpSpPr>
              <p:grpSpPr>
                <a:xfrm>
                  <a:off x="1623" y="2251"/>
                  <a:ext cx="227" cy="227"/>
                  <a:chOff x="1338" y="2259"/>
                  <a:chExt cx="227" cy="227"/>
                </a:xfrm>
              </p:grpSpPr>
              <p:sp>
                <p:nvSpPr>
                  <p:cNvPr id="64802" name="Oval 284"/>
                  <p:cNvSpPr/>
                  <p:nvPr/>
                </p:nvSpPr>
                <p:spPr>
                  <a:xfrm>
                    <a:off x="1338" y="2259"/>
                    <a:ext cx="227" cy="227"/>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Arial" panose="020B0604020202020204" pitchFamily="34" charset="0"/>
                    </a:endParaRPr>
                  </a:p>
                </p:txBody>
              </p:sp>
              <p:sp>
                <p:nvSpPr>
                  <p:cNvPr id="64803" name="Oval 283"/>
                  <p:cNvSpPr/>
                  <p:nvPr/>
                </p:nvSpPr>
                <p:spPr>
                  <a:xfrm>
                    <a:off x="1437" y="2364"/>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4792" name="Group 279"/>
                <p:cNvGrpSpPr/>
                <p:nvPr/>
              </p:nvGrpSpPr>
              <p:grpSpPr>
                <a:xfrm>
                  <a:off x="1759" y="2251"/>
                  <a:ext cx="227" cy="227"/>
                  <a:chOff x="1338" y="2259"/>
                  <a:chExt cx="227" cy="227"/>
                </a:xfrm>
              </p:grpSpPr>
              <p:sp>
                <p:nvSpPr>
                  <p:cNvPr id="64800" name="Oval 281"/>
                  <p:cNvSpPr/>
                  <p:nvPr/>
                </p:nvSpPr>
                <p:spPr>
                  <a:xfrm>
                    <a:off x="1338" y="2259"/>
                    <a:ext cx="227" cy="227"/>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Arial" panose="020B0604020202020204" pitchFamily="34" charset="0"/>
                    </a:endParaRPr>
                  </a:p>
                </p:txBody>
              </p:sp>
              <p:sp>
                <p:nvSpPr>
                  <p:cNvPr id="64801" name="Oval 280"/>
                  <p:cNvSpPr/>
                  <p:nvPr/>
                </p:nvSpPr>
                <p:spPr>
                  <a:xfrm>
                    <a:off x="1437" y="2364"/>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4793" name="Group 276"/>
                <p:cNvGrpSpPr/>
                <p:nvPr/>
              </p:nvGrpSpPr>
              <p:grpSpPr>
                <a:xfrm>
                  <a:off x="1895" y="2251"/>
                  <a:ext cx="227" cy="227"/>
                  <a:chOff x="1338" y="2259"/>
                  <a:chExt cx="227" cy="227"/>
                </a:xfrm>
              </p:grpSpPr>
              <p:sp>
                <p:nvSpPr>
                  <p:cNvPr id="64798" name="Oval 278"/>
                  <p:cNvSpPr/>
                  <p:nvPr/>
                </p:nvSpPr>
                <p:spPr>
                  <a:xfrm>
                    <a:off x="1338" y="2259"/>
                    <a:ext cx="227" cy="227"/>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Arial" panose="020B0604020202020204" pitchFamily="34" charset="0"/>
                    </a:endParaRPr>
                  </a:p>
                </p:txBody>
              </p:sp>
              <p:sp>
                <p:nvSpPr>
                  <p:cNvPr id="64799" name="Oval 277"/>
                  <p:cNvSpPr/>
                  <p:nvPr/>
                </p:nvSpPr>
                <p:spPr>
                  <a:xfrm>
                    <a:off x="1437" y="2364"/>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grpSp>
              <p:nvGrpSpPr>
                <p:cNvPr id="64794" name="Group 273"/>
                <p:cNvGrpSpPr/>
                <p:nvPr/>
              </p:nvGrpSpPr>
              <p:grpSpPr>
                <a:xfrm>
                  <a:off x="2031" y="2251"/>
                  <a:ext cx="227" cy="227"/>
                  <a:chOff x="1338" y="2259"/>
                  <a:chExt cx="227" cy="227"/>
                </a:xfrm>
              </p:grpSpPr>
              <p:sp>
                <p:nvSpPr>
                  <p:cNvPr id="64796" name="Oval 275"/>
                  <p:cNvSpPr/>
                  <p:nvPr/>
                </p:nvSpPr>
                <p:spPr>
                  <a:xfrm>
                    <a:off x="1338" y="2259"/>
                    <a:ext cx="227" cy="227"/>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Arial" panose="020B0604020202020204" pitchFamily="34" charset="0"/>
                    </a:endParaRPr>
                  </a:p>
                </p:txBody>
              </p:sp>
              <p:sp>
                <p:nvSpPr>
                  <p:cNvPr id="64797" name="Oval 274"/>
                  <p:cNvSpPr/>
                  <p:nvPr/>
                </p:nvSpPr>
                <p:spPr>
                  <a:xfrm>
                    <a:off x="1437" y="2364"/>
                    <a:ext cx="23" cy="23"/>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sp>
              <p:nvSpPr>
                <p:cNvPr id="64795" name="Line 272"/>
                <p:cNvSpPr/>
                <p:nvPr/>
              </p:nvSpPr>
              <p:spPr>
                <a:xfrm>
                  <a:off x="1338" y="2371"/>
                  <a:ext cx="907" cy="0"/>
                </a:xfrm>
                <a:prstGeom prst="line">
                  <a:avLst/>
                </a:prstGeom>
                <a:ln w="12700" cap="flat" cmpd="sng">
                  <a:solidFill>
                    <a:srgbClr val="000000"/>
                  </a:solidFill>
                  <a:prstDash val="solid"/>
                  <a:headEnd type="none" w="med" len="med"/>
                  <a:tailEnd type="none" w="med" len="med"/>
                </a:ln>
              </p:spPr>
            </p:sp>
          </p:grpSp>
          <p:sp>
            <p:nvSpPr>
              <p:cNvPr id="64783" name="Line 270"/>
              <p:cNvSpPr/>
              <p:nvPr/>
            </p:nvSpPr>
            <p:spPr>
              <a:xfrm>
                <a:off x="1338" y="2259"/>
                <a:ext cx="907" cy="0"/>
              </a:xfrm>
              <a:prstGeom prst="line">
                <a:avLst/>
              </a:prstGeom>
              <a:ln w="3175" cap="flat" cmpd="sng">
                <a:solidFill>
                  <a:srgbClr val="000000"/>
                </a:solidFill>
                <a:prstDash val="solid"/>
                <a:headEnd type="none" w="med" len="med"/>
                <a:tailEnd type="none" w="med" len="med"/>
              </a:ln>
            </p:spPr>
          </p:sp>
          <p:sp>
            <p:nvSpPr>
              <p:cNvPr id="64784" name="Line 269"/>
              <p:cNvSpPr/>
              <p:nvPr/>
            </p:nvSpPr>
            <p:spPr>
              <a:xfrm>
                <a:off x="1338" y="2478"/>
                <a:ext cx="907" cy="0"/>
              </a:xfrm>
              <a:prstGeom prst="line">
                <a:avLst/>
              </a:prstGeom>
              <a:ln w="3175" cap="flat" cmpd="sng">
                <a:solidFill>
                  <a:srgbClr val="000000"/>
                </a:solidFill>
                <a:prstDash val="solid"/>
                <a:headEnd type="none" w="med" len="med"/>
                <a:tailEnd type="none" w="med" len="med"/>
              </a:ln>
            </p:spPr>
          </p:sp>
          <p:sp>
            <p:nvSpPr>
              <p:cNvPr id="64785" name="Line 268"/>
              <p:cNvSpPr/>
              <p:nvPr/>
            </p:nvSpPr>
            <p:spPr>
              <a:xfrm>
                <a:off x="1338" y="2704"/>
                <a:ext cx="907" cy="0"/>
              </a:xfrm>
              <a:prstGeom prst="line">
                <a:avLst/>
              </a:prstGeom>
              <a:ln w="3175" cap="flat" cmpd="sng">
                <a:solidFill>
                  <a:srgbClr val="000000"/>
                </a:solidFill>
                <a:prstDash val="solid"/>
                <a:headEnd type="none" w="med" len="med"/>
                <a:tailEnd type="none" w="med" len="med"/>
              </a:ln>
            </p:spPr>
          </p:sp>
          <p:sp>
            <p:nvSpPr>
              <p:cNvPr id="64786" name="Line 267"/>
              <p:cNvSpPr/>
              <p:nvPr/>
            </p:nvSpPr>
            <p:spPr>
              <a:xfrm>
                <a:off x="1338" y="2923"/>
                <a:ext cx="907" cy="0"/>
              </a:xfrm>
              <a:prstGeom prst="line">
                <a:avLst/>
              </a:prstGeom>
              <a:ln w="3175" cap="flat" cmpd="sng">
                <a:solidFill>
                  <a:srgbClr val="000000"/>
                </a:solidFill>
                <a:prstDash val="solid"/>
                <a:headEnd type="none" w="med" len="med"/>
                <a:tailEnd type="none" w="med" len="med"/>
              </a:ln>
            </p:spPr>
          </p:sp>
          <p:sp>
            <p:nvSpPr>
              <p:cNvPr id="64787" name="Rectangle 266"/>
              <p:cNvSpPr/>
              <p:nvPr/>
            </p:nvSpPr>
            <p:spPr>
              <a:xfrm>
                <a:off x="1218" y="2251"/>
                <a:ext cx="167" cy="680"/>
              </a:xfrm>
              <a:prstGeom prst="rect">
                <a:avLst/>
              </a:prstGeom>
              <a:solidFill>
                <a:srgbClr val="FFFFFF"/>
              </a:solidFill>
              <a:ln w="9525">
                <a:noFill/>
              </a:ln>
            </p:spPr>
            <p:txBody>
              <a:bodyPr anchor="ctr" anchorCtr="0"/>
              <a:p>
                <a:pPr eaLnBrk="1" hangingPunct="1"/>
                <a:endParaRPr lang="tr-TR" altLang="tr-TR" dirty="0">
                  <a:latin typeface="Calibri" panose="020F0502020204030204" pitchFamily="34" charset="0"/>
                </a:endParaRPr>
              </a:p>
            </p:txBody>
          </p:sp>
          <p:sp>
            <p:nvSpPr>
              <p:cNvPr id="64788" name="Rectangle 265"/>
              <p:cNvSpPr/>
              <p:nvPr/>
            </p:nvSpPr>
            <p:spPr>
              <a:xfrm>
                <a:off x="2200" y="2251"/>
                <a:ext cx="167" cy="680"/>
              </a:xfrm>
              <a:prstGeom prst="rect">
                <a:avLst/>
              </a:prstGeom>
              <a:solidFill>
                <a:srgbClr val="FFFFFF"/>
              </a:solidFill>
              <a:ln w="9525">
                <a:noFill/>
              </a:ln>
            </p:spPr>
            <p:txBody>
              <a:bodyPr anchor="ctr" anchorCtr="0"/>
              <a:p>
                <a:pPr eaLnBrk="1" hangingPunct="1"/>
                <a:endParaRPr lang="tr-TR" altLang="tr-TR" dirty="0">
                  <a:latin typeface="Calibri" panose="020F0502020204030204" pitchFamily="34" charset="0"/>
                </a:endParaRPr>
              </a:p>
            </p:txBody>
          </p:sp>
        </p:grpSp>
        <p:sp>
          <p:nvSpPr>
            <p:cNvPr id="64519" name="Text Box 263"/>
            <p:cNvSpPr txBox="1"/>
            <p:nvPr/>
          </p:nvSpPr>
          <p:spPr>
            <a:xfrm>
              <a:off x="3107" y="6052"/>
              <a:ext cx="1178" cy="352"/>
            </a:xfrm>
            <a:prstGeom prst="rect">
              <a:avLst/>
            </a:prstGeom>
            <a:noFill/>
            <a:ln w="9525">
              <a:noFill/>
            </a:ln>
          </p:spPr>
          <p:txBody>
            <a:bodyPr/>
            <a:p>
              <a:pPr algn="ctr" eaLnBrk="1" hangingPunct="1"/>
              <a:r>
                <a:rPr lang="tr-TR" altLang="tr-TR" sz="800" dirty="0">
                  <a:solidFill>
                    <a:srgbClr val="000000"/>
                  </a:solidFill>
                  <a:latin typeface="Arial" panose="020B0604020202020204" pitchFamily="34" charset="0"/>
                  <a:cs typeface="Times New Roman" panose="02020603050405020304" pitchFamily="18" charset="0"/>
                </a:rPr>
                <a:t>Kuru alan</a:t>
              </a:r>
              <a:endParaRPr lang="tr-TR" altLang="tr-TR" dirty="0">
                <a:latin typeface="Arial" panose="020B0604020202020204" pitchFamily="34" charset="0"/>
                <a:ea typeface="Times New Roman" panose="02020603050405020304" pitchFamily="18" charset="0"/>
              </a:endParaRPr>
            </a:p>
          </p:txBody>
        </p:sp>
        <p:sp>
          <p:nvSpPr>
            <p:cNvPr id="64520" name="Text Box 262"/>
            <p:cNvSpPr txBox="1"/>
            <p:nvPr/>
          </p:nvSpPr>
          <p:spPr>
            <a:xfrm>
              <a:off x="4005" y="4620"/>
              <a:ext cx="615" cy="553"/>
            </a:xfrm>
            <a:prstGeom prst="rect">
              <a:avLst/>
            </a:prstGeom>
            <a:noFill/>
            <a:ln w="9525">
              <a:noFill/>
            </a:ln>
          </p:spPr>
          <p:txBody>
            <a:bodyPr/>
            <a:p>
              <a:pPr algn="ctr" eaLnBrk="1" hangingPunct="1"/>
              <a:r>
                <a:rPr lang="tr-TR" altLang="tr-TR" sz="800" dirty="0">
                  <a:solidFill>
                    <a:srgbClr val="000000"/>
                  </a:solidFill>
                  <a:latin typeface="Arial" panose="020B0604020202020204" pitchFamily="34" charset="0"/>
                  <a:cs typeface="Times New Roman" panose="02020603050405020304" pitchFamily="18" charset="0"/>
                </a:rPr>
                <a:t>Islak</a:t>
              </a:r>
              <a:endParaRPr lang="tr-TR" altLang="tr-TR" sz="800" dirty="0">
                <a:latin typeface="Arial" panose="020B0604020202020204" pitchFamily="34" charset="0"/>
                <a:cs typeface="Times New Roman" panose="02020603050405020304" pitchFamily="18" charset="0"/>
              </a:endParaRPr>
            </a:p>
            <a:p>
              <a:pPr algn="ctr"/>
              <a:r>
                <a:rPr lang="tr-TR" altLang="tr-TR" sz="800" dirty="0">
                  <a:solidFill>
                    <a:srgbClr val="000000"/>
                  </a:solidFill>
                  <a:latin typeface="Arial" panose="020B0604020202020204" pitchFamily="34" charset="0"/>
                  <a:cs typeface="Times New Roman" panose="02020603050405020304" pitchFamily="18" charset="0"/>
                </a:rPr>
                <a:t>şerit</a:t>
              </a:r>
              <a:endParaRPr lang="tr-TR" altLang="tr-TR" dirty="0">
                <a:latin typeface="Arial" panose="020B0604020202020204" pitchFamily="34" charset="0"/>
              </a:endParaRPr>
            </a:p>
          </p:txBody>
        </p:sp>
        <p:sp>
          <p:nvSpPr>
            <p:cNvPr id="64521" name="Text Box 261"/>
            <p:cNvSpPr txBox="1"/>
            <p:nvPr/>
          </p:nvSpPr>
          <p:spPr>
            <a:xfrm>
              <a:off x="2367" y="7105"/>
              <a:ext cx="1161" cy="353"/>
            </a:xfrm>
            <a:prstGeom prst="rect">
              <a:avLst/>
            </a:prstGeom>
            <a:noFill/>
            <a:ln w="9525">
              <a:noFill/>
            </a:ln>
          </p:spPr>
          <p:txBody>
            <a:bodyPr/>
            <a:p>
              <a:pPr algn="ctr" eaLnBrk="1" hangingPunct="1"/>
              <a:r>
                <a:rPr lang="tr-TR" altLang="tr-TR" sz="800" dirty="0">
                  <a:solidFill>
                    <a:srgbClr val="000000"/>
                  </a:solidFill>
                  <a:latin typeface="Arial" panose="020B0604020202020204" pitchFamily="34" charset="0"/>
                  <a:cs typeface="Times New Roman" panose="02020603050405020304" pitchFamily="18" charset="0"/>
                </a:rPr>
                <a:t>Damlatıcı</a:t>
              </a:r>
              <a:endParaRPr lang="tr-TR" altLang="tr-TR" dirty="0">
                <a:latin typeface="Arial" panose="020B0604020202020204" pitchFamily="34" charset="0"/>
                <a:ea typeface="Times New Roman" panose="02020603050405020304" pitchFamily="18" charset="0"/>
              </a:endParaRPr>
            </a:p>
          </p:txBody>
        </p:sp>
        <p:sp>
          <p:nvSpPr>
            <p:cNvPr id="64522" name="Text Box 260"/>
            <p:cNvSpPr txBox="1"/>
            <p:nvPr/>
          </p:nvSpPr>
          <p:spPr>
            <a:xfrm>
              <a:off x="4241" y="7030"/>
              <a:ext cx="915" cy="553"/>
            </a:xfrm>
            <a:prstGeom prst="rect">
              <a:avLst/>
            </a:prstGeom>
            <a:noFill/>
            <a:ln w="9525">
              <a:noFill/>
            </a:ln>
          </p:spPr>
          <p:txBody>
            <a:bodyPr/>
            <a:p>
              <a:pPr algn="ctr" eaLnBrk="1" hangingPunct="1"/>
              <a:r>
                <a:rPr lang="tr-TR" altLang="tr-TR" sz="800" dirty="0">
                  <a:solidFill>
                    <a:srgbClr val="000000"/>
                  </a:solidFill>
                  <a:latin typeface="Arial" panose="020B0604020202020204" pitchFamily="34" charset="0"/>
                  <a:cs typeface="Times New Roman" panose="02020603050405020304" pitchFamily="18" charset="0"/>
                </a:rPr>
                <a:t>Lateral</a:t>
              </a:r>
              <a:endParaRPr lang="tr-TR" altLang="tr-TR" sz="800" dirty="0">
                <a:latin typeface="Arial" panose="020B0604020202020204" pitchFamily="34" charset="0"/>
                <a:cs typeface="Times New Roman" panose="02020603050405020304" pitchFamily="18" charset="0"/>
              </a:endParaRPr>
            </a:p>
            <a:p>
              <a:pPr algn="ctr"/>
              <a:r>
                <a:rPr lang="tr-TR" altLang="tr-TR" sz="800" dirty="0">
                  <a:solidFill>
                    <a:srgbClr val="000000"/>
                  </a:solidFill>
                  <a:latin typeface="Arial" panose="020B0604020202020204" pitchFamily="34" charset="0"/>
                  <a:cs typeface="Times New Roman" panose="02020603050405020304" pitchFamily="18" charset="0"/>
                </a:rPr>
                <a:t>boru</a:t>
              </a:r>
              <a:endParaRPr lang="tr-TR" altLang="tr-TR" dirty="0">
                <a:latin typeface="Arial" panose="020B0604020202020204" pitchFamily="34" charset="0"/>
              </a:endParaRPr>
            </a:p>
          </p:txBody>
        </p:sp>
        <p:grpSp>
          <p:nvGrpSpPr>
            <p:cNvPr id="64523" name="Group 257"/>
            <p:cNvGrpSpPr/>
            <p:nvPr/>
          </p:nvGrpSpPr>
          <p:grpSpPr>
            <a:xfrm>
              <a:off x="3556" y="5147"/>
              <a:ext cx="203" cy="209"/>
              <a:chOff x="1292" y="1570"/>
              <a:chExt cx="90" cy="90"/>
            </a:xfrm>
          </p:grpSpPr>
          <p:sp>
            <p:nvSpPr>
              <p:cNvPr id="64779" name="Line 259"/>
              <p:cNvSpPr/>
              <p:nvPr/>
            </p:nvSpPr>
            <p:spPr>
              <a:xfrm>
                <a:off x="1292" y="1570"/>
                <a:ext cx="90" cy="0"/>
              </a:xfrm>
              <a:prstGeom prst="line">
                <a:avLst/>
              </a:prstGeom>
              <a:ln w="9525" cap="flat" cmpd="sng">
                <a:solidFill>
                  <a:srgbClr val="000000"/>
                </a:solidFill>
                <a:prstDash val="solid"/>
                <a:headEnd type="none" w="med" len="med"/>
                <a:tailEnd type="triangle" w="sm" len="sm"/>
              </a:ln>
            </p:spPr>
          </p:sp>
          <p:sp>
            <p:nvSpPr>
              <p:cNvPr id="64780" name="Line 258"/>
              <p:cNvSpPr/>
              <p:nvPr/>
            </p:nvSpPr>
            <p:spPr>
              <a:xfrm rot="5400000">
                <a:off x="1247" y="1615"/>
                <a:ext cx="90" cy="0"/>
              </a:xfrm>
              <a:prstGeom prst="line">
                <a:avLst/>
              </a:prstGeom>
              <a:ln w="9525" cap="flat" cmpd="sng">
                <a:solidFill>
                  <a:srgbClr val="000000"/>
                </a:solidFill>
                <a:prstDash val="solid"/>
                <a:headEnd type="none" w="med" len="med"/>
                <a:tailEnd type="none" w="med" len="med"/>
              </a:ln>
            </p:spPr>
          </p:sp>
        </p:grpSp>
        <p:grpSp>
          <p:nvGrpSpPr>
            <p:cNvPr id="64524" name="Group 254"/>
            <p:cNvGrpSpPr/>
            <p:nvPr/>
          </p:nvGrpSpPr>
          <p:grpSpPr>
            <a:xfrm>
              <a:off x="3556" y="7032"/>
              <a:ext cx="203" cy="212"/>
              <a:chOff x="839" y="1616"/>
              <a:chExt cx="90" cy="91"/>
            </a:xfrm>
          </p:grpSpPr>
          <p:sp>
            <p:nvSpPr>
              <p:cNvPr id="64777" name="Line 256"/>
              <p:cNvSpPr/>
              <p:nvPr/>
            </p:nvSpPr>
            <p:spPr>
              <a:xfrm>
                <a:off x="839" y="1707"/>
                <a:ext cx="90" cy="0"/>
              </a:xfrm>
              <a:prstGeom prst="line">
                <a:avLst/>
              </a:prstGeom>
              <a:ln w="9525" cap="flat" cmpd="sng">
                <a:solidFill>
                  <a:srgbClr val="000000"/>
                </a:solidFill>
                <a:prstDash val="solid"/>
                <a:headEnd type="none" w="med" len="med"/>
                <a:tailEnd type="triangle" w="sm" len="sm"/>
              </a:ln>
            </p:spPr>
          </p:sp>
          <p:sp>
            <p:nvSpPr>
              <p:cNvPr id="64778" name="Line 255"/>
              <p:cNvSpPr/>
              <p:nvPr/>
            </p:nvSpPr>
            <p:spPr>
              <a:xfrm rot="5400000">
                <a:off x="794" y="1661"/>
                <a:ext cx="90" cy="0"/>
              </a:xfrm>
              <a:prstGeom prst="line">
                <a:avLst/>
              </a:prstGeom>
              <a:ln w="9525" cap="flat" cmpd="sng">
                <a:solidFill>
                  <a:srgbClr val="000000"/>
                </a:solidFill>
                <a:prstDash val="solid"/>
                <a:headEnd type="none" w="med" len="med"/>
                <a:tailEnd type="none" w="med" len="med"/>
              </a:ln>
            </p:spPr>
          </p:sp>
        </p:grpSp>
        <p:sp>
          <p:nvSpPr>
            <p:cNvPr id="64525" name="Text Box 253"/>
            <p:cNvSpPr txBox="1"/>
            <p:nvPr/>
          </p:nvSpPr>
          <p:spPr>
            <a:xfrm>
              <a:off x="3649" y="7100"/>
              <a:ext cx="407" cy="353"/>
            </a:xfrm>
            <a:prstGeom prst="rect">
              <a:avLst/>
            </a:prstGeom>
            <a:noFill/>
            <a:ln w="9525">
              <a:noFill/>
            </a:ln>
          </p:spPr>
          <p:txBody>
            <a:bodyPr/>
            <a:p>
              <a:pPr algn="ctr" eaLnBrk="1" hangingPunct="1"/>
              <a:r>
                <a:rPr lang="tr-TR" altLang="tr-TR" sz="800" dirty="0">
                  <a:solidFill>
                    <a:srgbClr val="000000"/>
                  </a:solidFill>
                  <a:latin typeface="Arial" panose="020B0604020202020204" pitchFamily="34" charset="0"/>
                  <a:cs typeface="Times New Roman" panose="02020603050405020304" pitchFamily="18" charset="0"/>
                </a:rPr>
                <a:t>B</a:t>
              </a:r>
              <a:endParaRPr lang="tr-TR" altLang="tr-TR" dirty="0">
                <a:latin typeface="Arial" panose="020B0604020202020204" pitchFamily="34" charset="0"/>
                <a:ea typeface="Times New Roman" panose="02020603050405020304" pitchFamily="18" charset="0"/>
              </a:endParaRPr>
            </a:p>
          </p:txBody>
        </p:sp>
        <p:sp>
          <p:nvSpPr>
            <p:cNvPr id="64526" name="Text Box 252"/>
            <p:cNvSpPr txBox="1"/>
            <p:nvPr/>
          </p:nvSpPr>
          <p:spPr>
            <a:xfrm>
              <a:off x="3630" y="5003"/>
              <a:ext cx="408" cy="353"/>
            </a:xfrm>
            <a:prstGeom prst="rect">
              <a:avLst/>
            </a:prstGeom>
            <a:noFill/>
            <a:ln w="9525">
              <a:noFill/>
            </a:ln>
          </p:spPr>
          <p:txBody>
            <a:bodyPr/>
            <a:p>
              <a:pPr algn="ctr" eaLnBrk="1" hangingPunct="1"/>
              <a:r>
                <a:rPr lang="tr-TR" altLang="tr-TR" sz="800" dirty="0">
                  <a:solidFill>
                    <a:srgbClr val="000000"/>
                  </a:solidFill>
                  <a:latin typeface="Arial" panose="020B0604020202020204" pitchFamily="34" charset="0"/>
                  <a:cs typeface="Times New Roman" panose="02020603050405020304" pitchFamily="18" charset="0"/>
                </a:rPr>
                <a:t>B</a:t>
              </a:r>
              <a:endParaRPr lang="tr-TR" altLang="tr-TR" dirty="0">
                <a:latin typeface="Arial" panose="020B0604020202020204" pitchFamily="34" charset="0"/>
                <a:ea typeface="Times New Roman" panose="02020603050405020304" pitchFamily="18" charset="0"/>
              </a:endParaRPr>
            </a:p>
          </p:txBody>
        </p:sp>
        <p:sp>
          <p:nvSpPr>
            <p:cNvPr id="64527" name="Line 251"/>
            <p:cNvSpPr/>
            <p:nvPr/>
          </p:nvSpPr>
          <p:spPr>
            <a:xfrm rot="5400000" flipH="1" flipV="1">
              <a:off x="2712" y="6943"/>
              <a:ext cx="313" cy="0"/>
            </a:xfrm>
            <a:prstGeom prst="line">
              <a:avLst/>
            </a:prstGeom>
            <a:ln w="9525" cap="flat" cmpd="sng">
              <a:solidFill>
                <a:srgbClr val="000000"/>
              </a:solidFill>
              <a:prstDash val="solid"/>
              <a:headEnd type="none" w="med" len="med"/>
              <a:tailEnd type="triangle" w="sm" len="sm"/>
            </a:ln>
          </p:spPr>
        </p:sp>
        <p:sp>
          <p:nvSpPr>
            <p:cNvPr id="64528" name="Line 250"/>
            <p:cNvSpPr/>
            <p:nvPr/>
          </p:nvSpPr>
          <p:spPr>
            <a:xfrm rot="-5400000" flipV="1">
              <a:off x="4166" y="6853"/>
              <a:ext cx="315" cy="106"/>
            </a:xfrm>
            <a:prstGeom prst="line">
              <a:avLst/>
            </a:prstGeom>
            <a:ln w="9525" cap="flat" cmpd="sng">
              <a:solidFill>
                <a:srgbClr val="000000"/>
              </a:solidFill>
              <a:prstDash val="solid"/>
              <a:headEnd type="none" w="med" len="med"/>
              <a:tailEnd type="triangle" w="sm" len="sm"/>
            </a:ln>
          </p:spPr>
        </p:sp>
        <p:sp>
          <p:nvSpPr>
            <p:cNvPr id="64529" name="Line 249"/>
            <p:cNvSpPr/>
            <p:nvPr/>
          </p:nvSpPr>
          <p:spPr>
            <a:xfrm rot="5400000">
              <a:off x="4065" y="5319"/>
              <a:ext cx="418" cy="0"/>
            </a:xfrm>
            <a:prstGeom prst="line">
              <a:avLst/>
            </a:prstGeom>
            <a:ln w="9525" cap="flat" cmpd="sng">
              <a:solidFill>
                <a:srgbClr val="000000"/>
              </a:solidFill>
              <a:prstDash val="solid"/>
              <a:headEnd type="none" w="med" len="med"/>
              <a:tailEnd type="triangle" w="sm" len="sm"/>
            </a:ln>
          </p:spPr>
        </p:sp>
        <p:grpSp>
          <p:nvGrpSpPr>
            <p:cNvPr id="64530" name="Group 246"/>
            <p:cNvGrpSpPr/>
            <p:nvPr/>
          </p:nvGrpSpPr>
          <p:grpSpPr>
            <a:xfrm>
              <a:off x="4651" y="5705"/>
              <a:ext cx="205" cy="206"/>
              <a:chOff x="2019" y="1344"/>
              <a:chExt cx="90" cy="90"/>
            </a:xfrm>
          </p:grpSpPr>
          <p:sp>
            <p:nvSpPr>
              <p:cNvPr id="64775" name="Line 248"/>
              <p:cNvSpPr/>
              <p:nvPr/>
            </p:nvSpPr>
            <p:spPr>
              <a:xfrm>
                <a:off x="2019" y="1344"/>
                <a:ext cx="90" cy="0"/>
              </a:xfrm>
              <a:prstGeom prst="line">
                <a:avLst/>
              </a:prstGeom>
              <a:ln w="9525" cap="flat" cmpd="sng">
                <a:solidFill>
                  <a:srgbClr val="000000"/>
                </a:solidFill>
                <a:prstDash val="solid"/>
                <a:headEnd type="none" w="med" len="med"/>
                <a:tailEnd type="none" w="med" len="med"/>
              </a:ln>
            </p:spPr>
          </p:sp>
          <p:sp>
            <p:nvSpPr>
              <p:cNvPr id="64776" name="Line 247"/>
              <p:cNvSpPr/>
              <p:nvPr/>
            </p:nvSpPr>
            <p:spPr>
              <a:xfrm rot="5400000">
                <a:off x="2064" y="1389"/>
                <a:ext cx="90" cy="0"/>
              </a:xfrm>
              <a:prstGeom prst="line">
                <a:avLst/>
              </a:prstGeom>
              <a:ln w="9525" cap="flat" cmpd="sng">
                <a:solidFill>
                  <a:srgbClr val="000000"/>
                </a:solidFill>
                <a:prstDash val="solid"/>
                <a:headEnd type="none" w="med" len="med"/>
                <a:tailEnd type="triangle" w="sm" len="sm"/>
              </a:ln>
            </p:spPr>
          </p:sp>
        </p:grpSp>
        <p:grpSp>
          <p:nvGrpSpPr>
            <p:cNvPr id="64531" name="Group 243"/>
            <p:cNvGrpSpPr/>
            <p:nvPr/>
          </p:nvGrpSpPr>
          <p:grpSpPr>
            <a:xfrm>
              <a:off x="2459" y="5702"/>
              <a:ext cx="202" cy="209"/>
              <a:chOff x="1656" y="1207"/>
              <a:chExt cx="90" cy="91"/>
            </a:xfrm>
          </p:grpSpPr>
          <p:sp>
            <p:nvSpPr>
              <p:cNvPr id="64773" name="Line 245"/>
              <p:cNvSpPr/>
              <p:nvPr/>
            </p:nvSpPr>
            <p:spPr>
              <a:xfrm rot="5400000">
                <a:off x="1611" y="1253"/>
                <a:ext cx="90" cy="0"/>
              </a:xfrm>
              <a:prstGeom prst="line">
                <a:avLst/>
              </a:prstGeom>
              <a:ln w="9525" cap="flat" cmpd="sng">
                <a:solidFill>
                  <a:srgbClr val="000000"/>
                </a:solidFill>
                <a:prstDash val="solid"/>
                <a:headEnd type="none" w="med" len="med"/>
                <a:tailEnd type="triangle" w="sm" len="sm"/>
              </a:ln>
            </p:spPr>
          </p:sp>
          <p:sp>
            <p:nvSpPr>
              <p:cNvPr id="64774" name="Line 244"/>
              <p:cNvSpPr/>
              <p:nvPr/>
            </p:nvSpPr>
            <p:spPr>
              <a:xfrm>
                <a:off x="1656" y="1207"/>
                <a:ext cx="90" cy="0"/>
              </a:xfrm>
              <a:prstGeom prst="line">
                <a:avLst/>
              </a:prstGeom>
              <a:ln w="9525" cap="flat" cmpd="sng">
                <a:solidFill>
                  <a:srgbClr val="000000"/>
                </a:solidFill>
                <a:prstDash val="solid"/>
                <a:headEnd type="none" w="med" len="med"/>
                <a:tailEnd type="none" w="med" len="med"/>
              </a:ln>
            </p:spPr>
          </p:sp>
        </p:grpSp>
        <p:sp>
          <p:nvSpPr>
            <p:cNvPr id="64532" name="Text Box 242"/>
            <p:cNvSpPr txBox="1"/>
            <p:nvPr/>
          </p:nvSpPr>
          <p:spPr>
            <a:xfrm>
              <a:off x="2254" y="5846"/>
              <a:ext cx="415" cy="352"/>
            </a:xfrm>
            <a:prstGeom prst="rect">
              <a:avLst/>
            </a:prstGeom>
            <a:noFill/>
            <a:ln w="9525">
              <a:noFill/>
            </a:ln>
          </p:spPr>
          <p:txBody>
            <a:bodyPr/>
            <a:p>
              <a:pPr algn="ctr" eaLnBrk="1" hangingPunct="1"/>
              <a:r>
                <a:rPr lang="tr-TR" altLang="tr-TR" sz="800" dirty="0">
                  <a:solidFill>
                    <a:srgbClr val="000000"/>
                  </a:solidFill>
                  <a:latin typeface="Arial" panose="020B0604020202020204" pitchFamily="34" charset="0"/>
                  <a:cs typeface="Times New Roman" panose="02020603050405020304" pitchFamily="18" charset="0"/>
                </a:rPr>
                <a:t>A</a:t>
              </a:r>
              <a:endParaRPr lang="tr-TR" altLang="tr-TR" dirty="0">
                <a:latin typeface="Arial" panose="020B0604020202020204" pitchFamily="34" charset="0"/>
                <a:ea typeface="Times New Roman" panose="02020603050405020304" pitchFamily="18" charset="0"/>
              </a:endParaRPr>
            </a:p>
          </p:txBody>
        </p:sp>
        <p:sp>
          <p:nvSpPr>
            <p:cNvPr id="64533" name="Text Box 241"/>
            <p:cNvSpPr txBox="1"/>
            <p:nvPr/>
          </p:nvSpPr>
          <p:spPr>
            <a:xfrm>
              <a:off x="4640" y="5843"/>
              <a:ext cx="416" cy="353"/>
            </a:xfrm>
            <a:prstGeom prst="rect">
              <a:avLst/>
            </a:prstGeom>
            <a:noFill/>
            <a:ln w="9525">
              <a:noFill/>
            </a:ln>
          </p:spPr>
          <p:txBody>
            <a:bodyPr/>
            <a:p>
              <a:pPr algn="ctr" eaLnBrk="1" hangingPunct="1"/>
              <a:r>
                <a:rPr lang="tr-TR" altLang="tr-TR" sz="800" dirty="0">
                  <a:solidFill>
                    <a:srgbClr val="000000"/>
                  </a:solidFill>
                  <a:latin typeface="Arial" panose="020B0604020202020204" pitchFamily="34" charset="0"/>
                  <a:cs typeface="Times New Roman" panose="02020603050405020304" pitchFamily="18" charset="0"/>
                </a:rPr>
                <a:t>A</a:t>
              </a:r>
              <a:endParaRPr lang="tr-TR" altLang="tr-TR" dirty="0">
                <a:latin typeface="Arial" panose="020B0604020202020204" pitchFamily="34" charset="0"/>
                <a:ea typeface="Times New Roman" panose="02020603050405020304" pitchFamily="18" charset="0"/>
              </a:endParaRPr>
            </a:p>
          </p:txBody>
        </p:sp>
        <p:sp>
          <p:nvSpPr>
            <p:cNvPr id="64534" name="Oval 240"/>
            <p:cNvSpPr/>
            <p:nvPr/>
          </p:nvSpPr>
          <p:spPr>
            <a:xfrm>
              <a:off x="5840" y="5773"/>
              <a:ext cx="773" cy="1312"/>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4535" name="Oval 239"/>
            <p:cNvSpPr/>
            <p:nvPr/>
          </p:nvSpPr>
          <p:spPr>
            <a:xfrm>
              <a:off x="6974" y="5773"/>
              <a:ext cx="772" cy="1312"/>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4536" name="Oval 238"/>
            <p:cNvSpPr/>
            <p:nvPr/>
          </p:nvSpPr>
          <p:spPr>
            <a:xfrm>
              <a:off x="7333" y="5773"/>
              <a:ext cx="774" cy="1312"/>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4537" name="Oval 237"/>
            <p:cNvSpPr/>
            <p:nvPr/>
          </p:nvSpPr>
          <p:spPr>
            <a:xfrm>
              <a:off x="7695" y="5773"/>
              <a:ext cx="771" cy="1312"/>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4538" name="Oval 236"/>
            <p:cNvSpPr/>
            <p:nvPr/>
          </p:nvSpPr>
          <p:spPr>
            <a:xfrm>
              <a:off x="6199" y="5773"/>
              <a:ext cx="775" cy="1312"/>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4539" name="Oval 235"/>
            <p:cNvSpPr/>
            <p:nvPr/>
          </p:nvSpPr>
          <p:spPr>
            <a:xfrm>
              <a:off x="6613" y="5773"/>
              <a:ext cx="771" cy="1312"/>
            </a:xfrm>
            <a:prstGeom prst="ellipse">
              <a:avLst/>
            </a:prstGeom>
            <a:solidFill>
              <a:srgbClr val="969696"/>
            </a:solidFill>
            <a:ln w="9525" cap="flat" cmpd="sng">
              <a:solidFill>
                <a:srgbClr val="969696"/>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nvGrpSpPr>
            <p:cNvPr id="64540" name="Group 177"/>
            <p:cNvGrpSpPr/>
            <p:nvPr/>
          </p:nvGrpSpPr>
          <p:grpSpPr>
            <a:xfrm>
              <a:off x="5753" y="5806"/>
              <a:ext cx="2680" cy="103"/>
              <a:chOff x="1680" y="2172"/>
              <a:chExt cx="2352" cy="60"/>
            </a:xfrm>
          </p:grpSpPr>
          <p:sp>
            <p:nvSpPr>
              <p:cNvPr id="64716" name="Line 234"/>
              <p:cNvSpPr/>
              <p:nvPr/>
            </p:nvSpPr>
            <p:spPr>
              <a:xfrm>
                <a:off x="1728" y="2172"/>
                <a:ext cx="2304" cy="0"/>
              </a:xfrm>
              <a:prstGeom prst="line">
                <a:avLst/>
              </a:prstGeom>
              <a:ln w="6350" cap="sq" cmpd="sng">
                <a:solidFill>
                  <a:srgbClr val="000000"/>
                </a:solidFill>
                <a:prstDash val="solid"/>
                <a:headEnd type="none" w="med" len="med"/>
                <a:tailEnd type="none" w="med" len="med"/>
              </a:ln>
            </p:spPr>
          </p:sp>
          <p:grpSp>
            <p:nvGrpSpPr>
              <p:cNvPr id="64717" name="Group 226"/>
              <p:cNvGrpSpPr/>
              <p:nvPr/>
            </p:nvGrpSpPr>
            <p:grpSpPr>
              <a:xfrm>
                <a:off x="1680" y="2172"/>
                <a:ext cx="336" cy="48"/>
                <a:chOff x="1488" y="3792"/>
                <a:chExt cx="336" cy="48"/>
              </a:xfrm>
            </p:grpSpPr>
            <p:sp>
              <p:nvSpPr>
                <p:cNvPr id="64766" name="Line 233"/>
                <p:cNvSpPr/>
                <p:nvPr/>
              </p:nvSpPr>
              <p:spPr>
                <a:xfrm flipH="1">
                  <a:off x="1488" y="3792"/>
                  <a:ext cx="48" cy="48"/>
                </a:xfrm>
                <a:prstGeom prst="line">
                  <a:avLst/>
                </a:prstGeom>
                <a:ln w="6350" cap="sq" cmpd="sng">
                  <a:solidFill>
                    <a:srgbClr val="000000"/>
                  </a:solidFill>
                  <a:prstDash val="solid"/>
                  <a:headEnd type="none" w="med" len="med"/>
                  <a:tailEnd type="none" w="med" len="med"/>
                </a:ln>
              </p:spPr>
            </p:sp>
            <p:sp>
              <p:nvSpPr>
                <p:cNvPr id="64767" name="Line 232"/>
                <p:cNvSpPr/>
                <p:nvPr/>
              </p:nvSpPr>
              <p:spPr>
                <a:xfrm flipH="1">
                  <a:off x="1536" y="3792"/>
                  <a:ext cx="48" cy="48"/>
                </a:xfrm>
                <a:prstGeom prst="line">
                  <a:avLst/>
                </a:prstGeom>
                <a:ln w="6350" cap="sq" cmpd="sng">
                  <a:solidFill>
                    <a:srgbClr val="000000"/>
                  </a:solidFill>
                  <a:prstDash val="solid"/>
                  <a:headEnd type="none" w="med" len="med"/>
                  <a:tailEnd type="none" w="med" len="med"/>
                </a:ln>
              </p:spPr>
            </p:sp>
            <p:sp>
              <p:nvSpPr>
                <p:cNvPr id="64768" name="Line 231"/>
                <p:cNvSpPr/>
                <p:nvPr/>
              </p:nvSpPr>
              <p:spPr>
                <a:xfrm flipH="1">
                  <a:off x="1584" y="3792"/>
                  <a:ext cx="48" cy="48"/>
                </a:xfrm>
                <a:prstGeom prst="line">
                  <a:avLst/>
                </a:prstGeom>
                <a:ln w="6350" cap="sq" cmpd="sng">
                  <a:solidFill>
                    <a:srgbClr val="000000"/>
                  </a:solidFill>
                  <a:prstDash val="solid"/>
                  <a:headEnd type="none" w="med" len="med"/>
                  <a:tailEnd type="none" w="med" len="med"/>
                </a:ln>
              </p:spPr>
            </p:sp>
            <p:grpSp>
              <p:nvGrpSpPr>
                <p:cNvPr id="64769" name="Group 227"/>
                <p:cNvGrpSpPr/>
                <p:nvPr/>
              </p:nvGrpSpPr>
              <p:grpSpPr>
                <a:xfrm>
                  <a:off x="1680" y="3792"/>
                  <a:ext cx="144" cy="48"/>
                  <a:chOff x="2352" y="4032"/>
                  <a:chExt cx="144" cy="48"/>
                </a:xfrm>
              </p:grpSpPr>
              <p:sp>
                <p:nvSpPr>
                  <p:cNvPr id="64770" name="Line 230"/>
                  <p:cNvSpPr/>
                  <p:nvPr/>
                </p:nvSpPr>
                <p:spPr>
                  <a:xfrm>
                    <a:off x="2352" y="4032"/>
                    <a:ext cx="48" cy="48"/>
                  </a:xfrm>
                  <a:prstGeom prst="line">
                    <a:avLst/>
                  </a:prstGeom>
                  <a:ln w="6350" cap="sq" cmpd="sng">
                    <a:solidFill>
                      <a:srgbClr val="000000"/>
                    </a:solidFill>
                    <a:prstDash val="solid"/>
                    <a:headEnd type="none" w="med" len="med"/>
                    <a:tailEnd type="none" w="med" len="med"/>
                  </a:ln>
                </p:spPr>
              </p:sp>
              <p:sp>
                <p:nvSpPr>
                  <p:cNvPr id="64771" name="Line 229"/>
                  <p:cNvSpPr/>
                  <p:nvPr/>
                </p:nvSpPr>
                <p:spPr>
                  <a:xfrm>
                    <a:off x="2400" y="4032"/>
                    <a:ext cx="48" cy="48"/>
                  </a:xfrm>
                  <a:prstGeom prst="line">
                    <a:avLst/>
                  </a:prstGeom>
                  <a:ln w="6350" cap="sq" cmpd="sng">
                    <a:solidFill>
                      <a:srgbClr val="000000"/>
                    </a:solidFill>
                    <a:prstDash val="solid"/>
                    <a:headEnd type="none" w="med" len="med"/>
                    <a:tailEnd type="none" w="med" len="med"/>
                  </a:ln>
                </p:spPr>
              </p:sp>
              <p:sp>
                <p:nvSpPr>
                  <p:cNvPr id="64772" name="Line 228"/>
                  <p:cNvSpPr/>
                  <p:nvPr/>
                </p:nvSpPr>
                <p:spPr>
                  <a:xfrm>
                    <a:off x="2448" y="4032"/>
                    <a:ext cx="48" cy="48"/>
                  </a:xfrm>
                  <a:prstGeom prst="line">
                    <a:avLst/>
                  </a:prstGeom>
                  <a:ln w="6350" cap="sq" cmpd="sng">
                    <a:solidFill>
                      <a:srgbClr val="000000"/>
                    </a:solidFill>
                    <a:prstDash val="solid"/>
                    <a:headEnd type="none" w="med" len="med"/>
                    <a:tailEnd type="none" w="med" len="med"/>
                  </a:ln>
                </p:spPr>
              </p:sp>
            </p:grpSp>
          </p:grpSp>
          <p:grpSp>
            <p:nvGrpSpPr>
              <p:cNvPr id="64718" name="Group 218"/>
              <p:cNvGrpSpPr/>
              <p:nvPr/>
            </p:nvGrpSpPr>
            <p:grpSpPr>
              <a:xfrm>
                <a:off x="2016" y="2172"/>
                <a:ext cx="336" cy="48"/>
                <a:chOff x="1488" y="3792"/>
                <a:chExt cx="336" cy="48"/>
              </a:xfrm>
            </p:grpSpPr>
            <p:sp>
              <p:nvSpPr>
                <p:cNvPr id="64759" name="Line 225"/>
                <p:cNvSpPr/>
                <p:nvPr/>
              </p:nvSpPr>
              <p:spPr>
                <a:xfrm flipH="1">
                  <a:off x="1488" y="3792"/>
                  <a:ext cx="48" cy="48"/>
                </a:xfrm>
                <a:prstGeom prst="line">
                  <a:avLst/>
                </a:prstGeom>
                <a:ln w="6350" cap="sq" cmpd="sng">
                  <a:solidFill>
                    <a:srgbClr val="000000"/>
                  </a:solidFill>
                  <a:prstDash val="solid"/>
                  <a:headEnd type="none" w="med" len="med"/>
                  <a:tailEnd type="none" w="med" len="med"/>
                </a:ln>
              </p:spPr>
            </p:sp>
            <p:sp>
              <p:nvSpPr>
                <p:cNvPr id="64760" name="Line 224"/>
                <p:cNvSpPr/>
                <p:nvPr/>
              </p:nvSpPr>
              <p:spPr>
                <a:xfrm flipH="1">
                  <a:off x="1536" y="3792"/>
                  <a:ext cx="48" cy="48"/>
                </a:xfrm>
                <a:prstGeom prst="line">
                  <a:avLst/>
                </a:prstGeom>
                <a:ln w="6350" cap="sq" cmpd="sng">
                  <a:solidFill>
                    <a:srgbClr val="000000"/>
                  </a:solidFill>
                  <a:prstDash val="solid"/>
                  <a:headEnd type="none" w="med" len="med"/>
                  <a:tailEnd type="none" w="med" len="med"/>
                </a:ln>
              </p:spPr>
            </p:sp>
            <p:sp>
              <p:nvSpPr>
                <p:cNvPr id="64761" name="Line 223"/>
                <p:cNvSpPr/>
                <p:nvPr/>
              </p:nvSpPr>
              <p:spPr>
                <a:xfrm flipH="1">
                  <a:off x="1584" y="3792"/>
                  <a:ext cx="48" cy="48"/>
                </a:xfrm>
                <a:prstGeom prst="line">
                  <a:avLst/>
                </a:prstGeom>
                <a:ln w="6350" cap="sq" cmpd="sng">
                  <a:solidFill>
                    <a:srgbClr val="000000"/>
                  </a:solidFill>
                  <a:prstDash val="solid"/>
                  <a:headEnd type="none" w="med" len="med"/>
                  <a:tailEnd type="none" w="med" len="med"/>
                </a:ln>
              </p:spPr>
            </p:sp>
            <p:grpSp>
              <p:nvGrpSpPr>
                <p:cNvPr id="64762" name="Group 219"/>
                <p:cNvGrpSpPr/>
                <p:nvPr/>
              </p:nvGrpSpPr>
              <p:grpSpPr>
                <a:xfrm>
                  <a:off x="1680" y="3792"/>
                  <a:ext cx="144" cy="48"/>
                  <a:chOff x="2352" y="4032"/>
                  <a:chExt cx="144" cy="48"/>
                </a:xfrm>
              </p:grpSpPr>
              <p:sp>
                <p:nvSpPr>
                  <p:cNvPr id="64763" name="Line 222"/>
                  <p:cNvSpPr/>
                  <p:nvPr/>
                </p:nvSpPr>
                <p:spPr>
                  <a:xfrm>
                    <a:off x="2352" y="4032"/>
                    <a:ext cx="48" cy="48"/>
                  </a:xfrm>
                  <a:prstGeom prst="line">
                    <a:avLst/>
                  </a:prstGeom>
                  <a:ln w="6350" cap="sq" cmpd="sng">
                    <a:solidFill>
                      <a:srgbClr val="000000"/>
                    </a:solidFill>
                    <a:prstDash val="solid"/>
                    <a:headEnd type="none" w="med" len="med"/>
                    <a:tailEnd type="none" w="med" len="med"/>
                  </a:ln>
                </p:spPr>
              </p:sp>
              <p:sp>
                <p:nvSpPr>
                  <p:cNvPr id="64764" name="Line 221"/>
                  <p:cNvSpPr/>
                  <p:nvPr/>
                </p:nvSpPr>
                <p:spPr>
                  <a:xfrm>
                    <a:off x="2400" y="4032"/>
                    <a:ext cx="48" cy="48"/>
                  </a:xfrm>
                  <a:prstGeom prst="line">
                    <a:avLst/>
                  </a:prstGeom>
                  <a:ln w="6350" cap="sq" cmpd="sng">
                    <a:solidFill>
                      <a:srgbClr val="000000"/>
                    </a:solidFill>
                    <a:prstDash val="solid"/>
                    <a:headEnd type="none" w="med" len="med"/>
                    <a:tailEnd type="none" w="med" len="med"/>
                  </a:ln>
                </p:spPr>
              </p:sp>
              <p:sp>
                <p:nvSpPr>
                  <p:cNvPr id="64765" name="Line 220"/>
                  <p:cNvSpPr/>
                  <p:nvPr/>
                </p:nvSpPr>
                <p:spPr>
                  <a:xfrm>
                    <a:off x="2448" y="4032"/>
                    <a:ext cx="48" cy="48"/>
                  </a:xfrm>
                  <a:prstGeom prst="line">
                    <a:avLst/>
                  </a:prstGeom>
                  <a:ln w="6350" cap="sq" cmpd="sng">
                    <a:solidFill>
                      <a:srgbClr val="000000"/>
                    </a:solidFill>
                    <a:prstDash val="solid"/>
                    <a:headEnd type="none" w="med" len="med"/>
                    <a:tailEnd type="none" w="med" len="med"/>
                  </a:ln>
                </p:spPr>
              </p:sp>
            </p:grpSp>
          </p:grpSp>
          <p:grpSp>
            <p:nvGrpSpPr>
              <p:cNvPr id="64719" name="Group 210"/>
              <p:cNvGrpSpPr/>
              <p:nvPr/>
            </p:nvGrpSpPr>
            <p:grpSpPr>
              <a:xfrm>
                <a:off x="2352" y="2184"/>
                <a:ext cx="336" cy="48"/>
                <a:chOff x="1488" y="3792"/>
                <a:chExt cx="336" cy="48"/>
              </a:xfrm>
            </p:grpSpPr>
            <p:sp>
              <p:nvSpPr>
                <p:cNvPr id="64752" name="Line 217"/>
                <p:cNvSpPr/>
                <p:nvPr/>
              </p:nvSpPr>
              <p:spPr>
                <a:xfrm flipH="1">
                  <a:off x="1488" y="3792"/>
                  <a:ext cx="48" cy="48"/>
                </a:xfrm>
                <a:prstGeom prst="line">
                  <a:avLst/>
                </a:prstGeom>
                <a:ln w="6350" cap="sq" cmpd="sng">
                  <a:solidFill>
                    <a:srgbClr val="000000"/>
                  </a:solidFill>
                  <a:prstDash val="solid"/>
                  <a:headEnd type="none" w="med" len="med"/>
                  <a:tailEnd type="none" w="med" len="med"/>
                </a:ln>
              </p:spPr>
            </p:sp>
            <p:sp>
              <p:nvSpPr>
                <p:cNvPr id="64753" name="Line 216"/>
                <p:cNvSpPr/>
                <p:nvPr/>
              </p:nvSpPr>
              <p:spPr>
                <a:xfrm flipH="1">
                  <a:off x="1536" y="3792"/>
                  <a:ext cx="48" cy="48"/>
                </a:xfrm>
                <a:prstGeom prst="line">
                  <a:avLst/>
                </a:prstGeom>
                <a:ln w="6350" cap="sq" cmpd="sng">
                  <a:solidFill>
                    <a:srgbClr val="000000"/>
                  </a:solidFill>
                  <a:prstDash val="solid"/>
                  <a:headEnd type="none" w="med" len="med"/>
                  <a:tailEnd type="none" w="med" len="med"/>
                </a:ln>
              </p:spPr>
            </p:sp>
            <p:sp>
              <p:nvSpPr>
                <p:cNvPr id="64754" name="Line 215"/>
                <p:cNvSpPr/>
                <p:nvPr/>
              </p:nvSpPr>
              <p:spPr>
                <a:xfrm flipH="1">
                  <a:off x="1584" y="3792"/>
                  <a:ext cx="48" cy="48"/>
                </a:xfrm>
                <a:prstGeom prst="line">
                  <a:avLst/>
                </a:prstGeom>
                <a:ln w="6350" cap="sq" cmpd="sng">
                  <a:solidFill>
                    <a:srgbClr val="000000"/>
                  </a:solidFill>
                  <a:prstDash val="solid"/>
                  <a:headEnd type="none" w="med" len="med"/>
                  <a:tailEnd type="none" w="med" len="med"/>
                </a:ln>
              </p:spPr>
            </p:sp>
            <p:grpSp>
              <p:nvGrpSpPr>
                <p:cNvPr id="64755" name="Group 211"/>
                <p:cNvGrpSpPr/>
                <p:nvPr/>
              </p:nvGrpSpPr>
              <p:grpSpPr>
                <a:xfrm>
                  <a:off x="1680" y="3792"/>
                  <a:ext cx="144" cy="48"/>
                  <a:chOff x="2352" y="4032"/>
                  <a:chExt cx="144" cy="48"/>
                </a:xfrm>
              </p:grpSpPr>
              <p:sp>
                <p:nvSpPr>
                  <p:cNvPr id="64756" name="Line 214"/>
                  <p:cNvSpPr/>
                  <p:nvPr/>
                </p:nvSpPr>
                <p:spPr>
                  <a:xfrm>
                    <a:off x="2352" y="4032"/>
                    <a:ext cx="48" cy="48"/>
                  </a:xfrm>
                  <a:prstGeom prst="line">
                    <a:avLst/>
                  </a:prstGeom>
                  <a:ln w="6350" cap="sq" cmpd="sng">
                    <a:solidFill>
                      <a:srgbClr val="000000"/>
                    </a:solidFill>
                    <a:prstDash val="solid"/>
                    <a:headEnd type="none" w="med" len="med"/>
                    <a:tailEnd type="none" w="med" len="med"/>
                  </a:ln>
                </p:spPr>
              </p:sp>
              <p:sp>
                <p:nvSpPr>
                  <p:cNvPr id="64757" name="Line 213"/>
                  <p:cNvSpPr/>
                  <p:nvPr/>
                </p:nvSpPr>
                <p:spPr>
                  <a:xfrm>
                    <a:off x="2400" y="4032"/>
                    <a:ext cx="48" cy="48"/>
                  </a:xfrm>
                  <a:prstGeom prst="line">
                    <a:avLst/>
                  </a:prstGeom>
                  <a:ln w="6350" cap="sq" cmpd="sng">
                    <a:solidFill>
                      <a:srgbClr val="000000"/>
                    </a:solidFill>
                    <a:prstDash val="solid"/>
                    <a:headEnd type="none" w="med" len="med"/>
                    <a:tailEnd type="none" w="med" len="med"/>
                  </a:ln>
                </p:spPr>
              </p:sp>
              <p:sp>
                <p:nvSpPr>
                  <p:cNvPr id="64758" name="Line 212"/>
                  <p:cNvSpPr/>
                  <p:nvPr/>
                </p:nvSpPr>
                <p:spPr>
                  <a:xfrm>
                    <a:off x="2448" y="4032"/>
                    <a:ext cx="48" cy="48"/>
                  </a:xfrm>
                  <a:prstGeom prst="line">
                    <a:avLst/>
                  </a:prstGeom>
                  <a:ln w="6350" cap="sq" cmpd="sng">
                    <a:solidFill>
                      <a:srgbClr val="000000"/>
                    </a:solidFill>
                    <a:prstDash val="solid"/>
                    <a:headEnd type="none" w="med" len="med"/>
                    <a:tailEnd type="none" w="med" len="med"/>
                  </a:ln>
                </p:spPr>
              </p:sp>
            </p:grpSp>
          </p:grpSp>
          <p:grpSp>
            <p:nvGrpSpPr>
              <p:cNvPr id="64720" name="Group 202"/>
              <p:cNvGrpSpPr/>
              <p:nvPr/>
            </p:nvGrpSpPr>
            <p:grpSpPr>
              <a:xfrm>
                <a:off x="2688" y="2184"/>
                <a:ext cx="336" cy="48"/>
                <a:chOff x="1488" y="3792"/>
                <a:chExt cx="336" cy="48"/>
              </a:xfrm>
            </p:grpSpPr>
            <p:sp>
              <p:nvSpPr>
                <p:cNvPr id="64745" name="Line 209"/>
                <p:cNvSpPr/>
                <p:nvPr/>
              </p:nvSpPr>
              <p:spPr>
                <a:xfrm flipH="1">
                  <a:off x="1488" y="3792"/>
                  <a:ext cx="48" cy="48"/>
                </a:xfrm>
                <a:prstGeom prst="line">
                  <a:avLst/>
                </a:prstGeom>
                <a:ln w="6350" cap="sq" cmpd="sng">
                  <a:solidFill>
                    <a:srgbClr val="000000"/>
                  </a:solidFill>
                  <a:prstDash val="solid"/>
                  <a:headEnd type="none" w="med" len="med"/>
                  <a:tailEnd type="none" w="med" len="med"/>
                </a:ln>
              </p:spPr>
            </p:sp>
            <p:sp>
              <p:nvSpPr>
                <p:cNvPr id="64746" name="Line 208"/>
                <p:cNvSpPr/>
                <p:nvPr/>
              </p:nvSpPr>
              <p:spPr>
                <a:xfrm flipH="1">
                  <a:off x="1536" y="3792"/>
                  <a:ext cx="48" cy="48"/>
                </a:xfrm>
                <a:prstGeom prst="line">
                  <a:avLst/>
                </a:prstGeom>
                <a:ln w="6350" cap="sq" cmpd="sng">
                  <a:solidFill>
                    <a:srgbClr val="000000"/>
                  </a:solidFill>
                  <a:prstDash val="solid"/>
                  <a:headEnd type="none" w="med" len="med"/>
                  <a:tailEnd type="none" w="med" len="med"/>
                </a:ln>
              </p:spPr>
            </p:sp>
            <p:sp>
              <p:nvSpPr>
                <p:cNvPr id="64747" name="Line 207"/>
                <p:cNvSpPr/>
                <p:nvPr/>
              </p:nvSpPr>
              <p:spPr>
                <a:xfrm flipH="1">
                  <a:off x="1584" y="3792"/>
                  <a:ext cx="48" cy="48"/>
                </a:xfrm>
                <a:prstGeom prst="line">
                  <a:avLst/>
                </a:prstGeom>
                <a:ln w="6350" cap="sq" cmpd="sng">
                  <a:solidFill>
                    <a:srgbClr val="000000"/>
                  </a:solidFill>
                  <a:prstDash val="solid"/>
                  <a:headEnd type="none" w="med" len="med"/>
                  <a:tailEnd type="none" w="med" len="med"/>
                </a:ln>
              </p:spPr>
            </p:sp>
            <p:grpSp>
              <p:nvGrpSpPr>
                <p:cNvPr id="64748" name="Group 203"/>
                <p:cNvGrpSpPr/>
                <p:nvPr/>
              </p:nvGrpSpPr>
              <p:grpSpPr>
                <a:xfrm>
                  <a:off x="1680" y="3792"/>
                  <a:ext cx="144" cy="48"/>
                  <a:chOff x="2352" y="4032"/>
                  <a:chExt cx="144" cy="48"/>
                </a:xfrm>
              </p:grpSpPr>
              <p:sp>
                <p:nvSpPr>
                  <p:cNvPr id="64749" name="Line 206"/>
                  <p:cNvSpPr/>
                  <p:nvPr/>
                </p:nvSpPr>
                <p:spPr>
                  <a:xfrm>
                    <a:off x="2352" y="4032"/>
                    <a:ext cx="48" cy="48"/>
                  </a:xfrm>
                  <a:prstGeom prst="line">
                    <a:avLst/>
                  </a:prstGeom>
                  <a:ln w="6350" cap="sq" cmpd="sng">
                    <a:solidFill>
                      <a:srgbClr val="000000"/>
                    </a:solidFill>
                    <a:prstDash val="solid"/>
                    <a:headEnd type="none" w="med" len="med"/>
                    <a:tailEnd type="none" w="med" len="med"/>
                  </a:ln>
                </p:spPr>
              </p:sp>
              <p:sp>
                <p:nvSpPr>
                  <p:cNvPr id="64750" name="Line 205"/>
                  <p:cNvSpPr/>
                  <p:nvPr/>
                </p:nvSpPr>
                <p:spPr>
                  <a:xfrm>
                    <a:off x="2400" y="4032"/>
                    <a:ext cx="48" cy="48"/>
                  </a:xfrm>
                  <a:prstGeom prst="line">
                    <a:avLst/>
                  </a:prstGeom>
                  <a:ln w="6350" cap="sq" cmpd="sng">
                    <a:solidFill>
                      <a:srgbClr val="000000"/>
                    </a:solidFill>
                    <a:prstDash val="solid"/>
                    <a:headEnd type="none" w="med" len="med"/>
                    <a:tailEnd type="none" w="med" len="med"/>
                  </a:ln>
                </p:spPr>
              </p:sp>
              <p:sp>
                <p:nvSpPr>
                  <p:cNvPr id="64751" name="Line 204"/>
                  <p:cNvSpPr/>
                  <p:nvPr/>
                </p:nvSpPr>
                <p:spPr>
                  <a:xfrm>
                    <a:off x="2448" y="4032"/>
                    <a:ext cx="48" cy="48"/>
                  </a:xfrm>
                  <a:prstGeom prst="line">
                    <a:avLst/>
                  </a:prstGeom>
                  <a:ln w="6350" cap="sq" cmpd="sng">
                    <a:solidFill>
                      <a:srgbClr val="000000"/>
                    </a:solidFill>
                    <a:prstDash val="solid"/>
                    <a:headEnd type="none" w="med" len="med"/>
                    <a:tailEnd type="none" w="med" len="med"/>
                  </a:ln>
                </p:spPr>
              </p:sp>
            </p:grpSp>
          </p:grpSp>
          <p:grpSp>
            <p:nvGrpSpPr>
              <p:cNvPr id="64721" name="Group 194"/>
              <p:cNvGrpSpPr/>
              <p:nvPr/>
            </p:nvGrpSpPr>
            <p:grpSpPr>
              <a:xfrm>
                <a:off x="3024" y="2172"/>
                <a:ext cx="336" cy="48"/>
                <a:chOff x="1488" y="3792"/>
                <a:chExt cx="336" cy="48"/>
              </a:xfrm>
            </p:grpSpPr>
            <p:sp>
              <p:nvSpPr>
                <p:cNvPr id="64738" name="Line 201"/>
                <p:cNvSpPr/>
                <p:nvPr/>
              </p:nvSpPr>
              <p:spPr>
                <a:xfrm flipH="1">
                  <a:off x="1488" y="3792"/>
                  <a:ext cx="48" cy="48"/>
                </a:xfrm>
                <a:prstGeom prst="line">
                  <a:avLst/>
                </a:prstGeom>
                <a:ln w="6350" cap="sq" cmpd="sng">
                  <a:solidFill>
                    <a:srgbClr val="000000"/>
                  </a:solidFill>
                  <a:prstDash val="solid"/>
                  <a:headEnd type="none" w="med" len="med"/>
                  <a:tailEnd type="none" w="med" len="med"/>
                </a:ln>
              </p:spPr>
            </p:sp>
            <p:sp>
              <p:nvSpPr>
                <p:cNvPr id="64739" name="Line 200"/>
                <p:cNvSpPr/>
                <p:nvPr/>
              </p:nvSpPr>
              <p:spPr>
                <a:xfrm flipH="1">
                  <a:off x="1536" y="3792"/>
                  <a:ext cx="48" cy="48"/>
                </a:xfrm>
                <a:prstGeom prst="line">
                  <a:avLst/>
                </a:prstGeom>
                <a:ln w="6350" cap="sq" cmpd="sng">
                  <a:solidFill>
                    <a:srgbClr val="000000"/>
                  </a:solidFill>
                  <a:prstDash val="solid"/>
                  <a:headEnd type="none" w="med" len="med"/>
                  <a:tailEnd type="none" w="med" len="med"/>
                </a:ln>
              </p:spPr>
            </p:sp>
            <p:sp>
              <p:nvSpPr>
                <p:cNvPr id="64740" name="Line 199"/>
                <p:cNvSpPr/>
                <p:nvPr/>
              </p:nvSpPr>
              <p:spPr>
                <a:xfrm flipH="1">
                  <a:off x="1584" y="3792"/>
                  <a:ext cx="48" cy="48"/>
                </a:xfrm>
                <a:prstGeom prst="line">
                  <a:avLst/>
                </a:prstGeom>
                <a:ln w="6350" cap="sq" cmpd="sng">
                  <a:solidFill>
                    <a:srgbClr val="000000"/>
                  </a:solidFill>
                  <a:prstDash val="solid"/>
                  <a:headEnd type="none" w="med" len="med"/>
                  <a:tailEnd type="none" w="med" len="med"/>
                </a:ln>
              </p:spPr>
            </p:sp>
            <p:grpSp>
              <p:nvGrpSpPr>
                <p:cNvPr id="64741" name="Group 195"/>
                <p:cNvGrpSpPr/>
                <p:nvPr/>
              </p:nvGrpSpPr>
              <p:grpSpPr>
                <a:xfrm>
                  <a:off x="1680" y="3792"/>
                  <a:ext cx="144" cy="48"/>
                  <a:chOff x="2352" y="4032"/>
                  <a:chExt cx="144" cy="48"/>
                </a:xfrm>
              </p:grpSpPr>
              <p:sp>
                <p:nvSpPr>
                  <p:cNvPr id="64742" name="Line 198"/>
                  <p:cNvSpPr/>
                  <p:nvPr/>
                </p:nvSpPr>
                <p:spPr>
                  <a:xfrm>
                    <a:off x="2352" y="4032"/>
                    <a:ext cx="48" cy="48"/>
                  </a:xfrm>
                  <a:prstGeom prst="line">
                    <a:avLst/>
                  </a:prstGeom>
                  <a:ln w="6350" cap="sq" cmpd="sng">
                    <a:solidFill>
                      <a:srgbClr val="000000"/>
                    </a:solidFill>
                    <a:prstDash val="solid"/>
                    <a:headEnd type="none" w="med" len="med"/>
                    <a:tailEnd type="none" w="med" len="med"/>
                  </a:ln>
                </p:spPr>
              </p:sp>
              <p:sp>
                <p:nvSpPr>
                  <p:cNvPr id="64743" name="Line 197"/>
                  <p:cNvSpPr/>
                  <p:nvPr/>
                </p:nvSpPr>
                <p:spPr>
                  <a:xfrm>
                    <a:off x="2400" y="4032"/>
                    <a:ext cx="48" cy="48"/>
                  </a:xfrm>
                  <a:prstGeom prst="line">
                    <a:avLst/>
                  </a:prstGeom>
                  <a:ln w="6350" cap="sq" cmpd="sng">
                    <a:solidFill>
                      <a:srgbClr val="000000"/>
                    </a:solidFill>
                    <a:prstDash val="solid"/>
                    <a:headEnd type="none" w="med" len="med"/>
                    <a:tailEnd type="none" w="med" len="med"/>
                  </a:ln>
                </p:spPr>
              </p:sp>
              <p:sp>
                <p:nvSpPr>
                  <p:cNvPr id="64744" name="Line 196"/>
                  <p:cNvSpPr/>
                  <p:nvPr/>
                </p:nvSpPr>
                <p:spPr>
                  <a:xfrm>
                    <a:off x="2448" y="4032"/>
                    <a:ext cx="48" cy="48"/>
                  </a:xfrm>
                  <a:prstGeom prst="line">
                    <a:avLst/>
                  </a:prstGeom>
                  <a:ln w="6350" cap="sq" cmpd="sng">
                    <a:solidFill>
                      <a:srgbClr val="000000"/>
                    </a:solidFill>
                    <a:prstDash val="solid"/>
                    <a:headEnd type="none" w="med" len="med"/>
                    <a:tailEnd type="none" w="med" len="med"/>
                  </a:ln>
                </p:spPr>
              </p:sp>
            </p:grpSp>
          </p:grpSp>
          <p:grpSp>
            <p:nvGrpSpPr>
              <p:cNvPr id="64722" name="Group 186"/>
              <p:cNvGrpSpPr/>
              <p:nvPr/>
            </p:nvGrpSpPr>
            <p:grpSpPr>
              <a:xfrm>
                <a:off x="3360" y="2172"/>
                <a:ext cx="336" cy="48"/>
                <a:chOff x="1488" y="3792"/>
                <a:chExt cx="336" cy="48"/>
              </a:xfrm>
            </p:grpSpPr>
            <p:sp>
              <p:nvSpPr>
                <p:cNvPr id="64731" name="Line 193"/>
                <p:cNvSpPr/>
                <p:nvPr/>
              </p:nvSpPr>
              <p:spPr>
                <a:xfrm flipH="1">
                  <a:off x="1488" y="3792"/>
                  <a:ext cx="48" cy="48"/>
                </a:xfrm>
                <a:prstGeom prst="line">
                  <a:avLst/>
                </a:prstGeom>
                <a:ln w="6350" cap="sq" cmpd="sng">
                  <a:solidFill>
                    <a:srgbClr val="000000"/>
                  </a:solidFill>
                  <a:prstDash val="solid"/>
                  <a:headEnd type="none" w="med" len="med"/>
                  <a:tailEnd type="none" w="med" len="med"/>
                </a:ln>
              </p:spPr>
            </p:sp>
            <p:sp>
              <p:nvSpPr>
                <p:cNvPr id="64732" name="Line 192"/>
                <p:cNvSpPr/>
                <p:nvPr/>
              </p:nvSpPr>
              <p:spPr>
                <a:xfrm flipH="1">
                  <a:off x="1536" y="3792"/>
                  <a:ext cx="48" cy="48"/>
                </a:xfrm>
                <a:prstGeom prst="line">
                  <a:avLst/>
                </a:prstGeom>
                <a:ln w="6350" cap="sq" cmpd="sng">
                  <a:solidFill>
                    <a:srgbClr val="000000"/>
                  </a:solidFill>
                  <a:prstDash val="solid"/>
                  <a:headEnd type="none" w="med" len="med"/>
                  <a:tailEnd type="none" w="med" len="med"/>
                </a:ln>
              </p:spPr>
            </p:sp>
            <p:sp>
              <p:nvSpPr>
                <p:cNvPr id="64733" name="Line 191"/>
                <p:cNvSpPr/>
                <p:nvPr/>
              </p:nvSpPr>
              <p:spPr>
                <a:xfrm flipH="1">
                  <a:off x="1584" y="3792"/>
                  <a:ext cx="48" cy="48"/>
                </a:xfrm>
                <a:prstGeom prst="line">
                  <a:avLst/>
                </a:prstGeom>
                <a:ln w="6350" cap="sq" cmpd="sng">
                  <a:solidFill>
                    <a:srgbClr val="000000"/>
                  </a:solidFill>
                  <a:prstDash val="solid"/>
                  <a:headEnd type="none" w="med" len="med"/>
                  <a:tailEnd type="none" w="med" len="med"/>
                </a:ln>
              </p:spPr>
            </p:sp>
            <p:grpSp>
              <p:nvGrpSpPr>
                <p:cNvPr id="64734" name="Group 187"/>
                <p:cNvGrpSpPr/>
                <p:nvPr/>
              </p:nvGrpSpPr>
              <p:grpSpPr>
                <a:xfrm>
                  <a:off x="1680" y="3792"/>
                  <a:ext cx="144" cy="48"/>
                  <a:chOff x="2352" y="4032"/>
                  <a:chExt cx="144" cy="48"/>
                </a:xfrm>
              </p:grpSpPr>
              <p:sp>
                <p:nvSpPr>
                  <p:cNvPr id="64735" name="Line 190"/>
                  <p:cNvSpPr/>
                  <p:nvPr/>
                </p:nvSpPr>
                <p:spPr>
                  <a:xfrm>
                    <a:off x="2352" y="4032"/>
                    <a:ext cx="48" cy="48"/>
                  </a:xfrm>
                  <a:prstGeom prst="line">
                    <a:avLst/>
                  </a:prstGeom>
                  <a:ln w="6350" cap="sq" cmpd="sng">
                    <a:solidFill>
                      <a:srgbClr val="000000"/>
                    </a:solidFill>
                    <a:prstDash val="solid"/>
                    <a:headEnd type="none" w="med" len="med"/>
                    <a:tailEnd type="none" w="med" len="med"/>
                  </a:ln>
                </p:spPr>
              </p:sp>
              <p:sp>
                <p:nvSpPr>
                  <p:cNvPr id="64736" name="Line 189"/>
                  <p:cNvSpPr/>
                  <p:nvPr/>
                </p:nvSpPr>
                <p:spPr>
                  <a:xfrm>
                    <a:off x="2400" y="4032"/>
                    <a:ext cx="48" cy="48"/>
                  </a:xfrm>
                  <a:prstGeom prst="line">
                    <a:avLst/>
                  </a:prstGeom>
                  <a:ln w="6350" cap="sq" cmpd="sng">
                    <a:solidFill>
                      <a:srgbClr val="000000"/>
                    </a:solidFill>
                    <a:prstDash val="solid"/>
                    <a:headEnd type="none" w="med" len="med"/>
                    <a:tailEnd type="none" w="med" len="med"/>
                  </a:ln>
                </p:spPr>
              </p:sp>
              <p:sp>
                <p:nvSpPr>
                  <p:cNvPr id="64737" name="Line 188"/>
                  <p:cNvSpPr/>
                  <p:nvPr/>
                </p:nvSpPr>
                <p:spPr>
                  <a:xfrm>
                    <a:off x="2448" y="4032"/>
                    <a:ext cx="48" cy="48"/>
                  </a:xfrm>
                  <a:prstGeom prst="line">
                    <a:avLst/>
                  </a:prstGeom>
                  <a:ln w="6350" cap="sq" cmpd="sng">
                    <a:solidFill>
                      <a:srgbClr val="000000"/>
                    </a:solidFill>
                    <a:prstDash val="solid"/>
                    <a:headEnd type="none" w="med" len="med"/>
                    <a:tailEnd type="none" w="med" len="med"/>
                  </a:ln>
                </p:spPr>
              </p:sp>
            </p:grpSp>
          </p:grpSp>
          <p:grpSp>
            <p:nvGrpSpPr>
              <p:cNvPr id="64723" name="Group 178"/>
              <p:cNvGrpSpPr/>
              <p:nvPr/>
            </p:nvGrpSpPr>
            <p:grpSpPr>
              <a:xfrm>
                <a:off x="3696" y="2172"/>
                <a:ext cx="336" cy="48"/>
                <a:chOff x="1488" y="3792"/>
                <a:chExt cx="336" cy="48"/>
              </a:xfrm>
            </p:grpSpPr>
            <p:sp>
              <p:nvSpPr>
                <p:cNvPr id="64724" name="Line 185"/>
                <p:cNvSpPr/>
                <p:nvPr/>
              </p:nvSpPr>
              <p:spPr>
                <a:xfrm flipH="1">
                  <a:off x="1488" y="3792"/>
                  <a:ext cx="48" cy="48"/>
                </a:xfrm>
                <a:prstGeom prst="line">
                  <a:avLst/>
                </a:prstGeom>
                <a:ln w="6350" cap="sq" cmpd="sng">
                  <a:solidFill>
                    <a:srgbClr val="000000"/>
                  </a:solidFill>
                  <a:prstDash val="solid"/>
                  <a:headEnd type="none" w="med" len="med"/>
                  <a:tailEnd type="none" w="med" len="med"/>
                </a:ln>
              </p:spPr>
            </p:sp>
            <p:sp>
              <p:nvSpPr>
                <p:cNvPr id="64725" name="Line 184"/>
                <p:cNvSpPr/>
                <p:nvPr/>
              </p:nvSpPr>
              <p:spPr>
                <a:xfrm flipH="1">
                  <a:off x="1536" y="3792"/>
                  <a:ext cx="48" cy="48"/>
                </a:xfrm>
                <a:prstGeom prst="line">
                  <a:avLst/>
                </a:prstGeom>
                <a:ln w="6350" cap="sq" cmpd="sng">
                  <a:solidFill>
                    <a:srgbClr val="000000"/>
                  </a:solidFill>
                  <a:prstDash val="solid"/>
                  <a:headEnd type="none" w="med" len="med"/>
                  <a:tailEnd type="none" w="med" len="med"/>
                </a:ln>
              </p:spPr>
            </p:sp>
            <p:sp>
              <p:nvSpPr>
                <p:cNvPr id="64726" name="Line 183"/>
                <p:cNvSpPr/>
                <p:nvPr/>
              </p:nvSpPr>
              <p:spPr>
                <a:xfrm flipH="1">
                  <a:off x="1584" y="3792"/>
                  <a:ext cx="48" cy="48"/>
                </a:xfrm>
                <a:prstGeom prst="line">
                  <a:avLst/>
                </a:prstGeom>
                <a:ln w="6350" cap="sq" cmpd="sng">
                  <a:solidFill>
                    <a:srgbClr val="000000"/>
                  </a:solidFill>
                  <a:prstDash val="solid"/>
                  <a:headEnd type="none" w="med" len="med"/>
                  <a:tailEnd type="none" w="med" len="med"/>
                </a:ln>
              </p:spPr>
            </p:sp>
            <p:grpSp>
              <p:nvGrpSpPr>
                <p:cNvPr id="64727" name="Group 179"/>
                <p:cNvGrpSpPr/>
                <p:nvPr/>
              </p:nvGrpSpPr>
              <p:grpSpPr>
                <a:xfrm>
                  <a:off x="1680" y="3792"/>
                  <a:ext cx="144" cy="48"/>
                  <a:chOff x="2352" y="4032"/>
                  <a:chExt cx="144" cy="48"/>
                </a:xfrm>
              </p:grpSpPr>
              <p:sp>
                <p:nvSpPr>
                  <p:cNvPr id="64728" name="Line 182"/>
                  <p:cNvSpPr/>
                  <p:nvPr/>
                </p:nvSpPr>
                <p:spPr>
                  <a:xfrm>
                    <a:off x="2352" y="4032"/>
                    <a:ext cx="48" cy="48"/>
                  </a:xfrm>
                  <a:prstGeom prst="line">
                    <a:avLst/>
                  </a:prstGeom>
                  <a:ln w="6350" cap="sq" cmpd="sng">
                    <a:solidFill>
                      <a:srgbClr val="000000"/>
                    </a:solidFill>
                    <a:prstDash val="solid"/>
                    <a:headEnd type="none" w="med" len="med"/>
                    <a:tailEnd type="none" w="med" len="med"/>
                  </a:ln>
                </p:spPr>
              </p:sp>
              <p:sp>
                <p:nvSpPr>
                  <p:cNvPr id="64729" name="Line 181"/>
                  <p:cNvSpPr/>
                  <p:nvPr/>
                </p:nvSpPr>
                <p:spPr>
                  <a:xfrm>
                    <a:off x="2400" y="4032"/>
                    <a:ext cx="48" cy="48"/>
                  </a:xfrm>
                  <a:prstGeom prst="line">
                    <a:avLst/>
                  </a:prstGeom>
                  <a:ln w="6350" cap="sq" cmpd="sng">
                    <a:solidFill>
                      <a:srgbClr val="000000"/>
                    </a:solidFill>
                    <a:prstDash val="solid"/>
                    <a:headEnd type="none" w="med" len="med"/>
                    <a:tailEnd type="none" w="med" len="med"/>
                  </a:ln>
                </p:spPr>
              </p:sp>
              <p:sp>
                <p:nvSpPr>
                  <p:cNvPr id="64730" name="Line 180"/>
                  <p:cNvSpPr/>
                  <p:nvPr/>
                </p:nvSpPr>
                <p:spPr>
                  <a:xfrm>
                    <a:off x="2448" y="4032"/>
                    <a:ext cx="48" cy="48"/>
                  </a:xfrm>
                  <a:prstGeom prst="line">
                    <a:avLst/>
                  </a:prstGeom>
                  <a:ln w="6350" cap="sq" cmpd="sng">
                    <a:solidFill>
                      <a:srgbClr val="000000"/>
                    </a:solidFill>
                    <a:prstDash val="solid"/>
                    <a:headEnd type="none" w="med" len="med"/>
                    <a:tailEnd type="none" w="med" len="med"/>
                  </a:ln>
                </p:spPr>
              </p:sp>
            </p:grpSp>
          </p:grpSp>
        </p:grpSp>
        <p:grpSp>
          <p:nvGrpSpPr>
            <p:cNvPr id="64541" name="Group 165"/>
            <p:cNvGrpSpPr/>
            <p:nvPr/>
          </p:nvGrpSpPr>
          <p:grpSpPr>
            <a:xfrm>
              <a:off x="6408" y="5879"/>
              <a:ext cx="0" cy="1151"/>
              <a:chOff x="4105" y="3068"/>
              <a:chExt cx="0" cy="498"/>
            </a:xfrm>
          </p:grpSpPr>
          <p:sp>
            <p:nvSpPr>
              <p:cNvPr id="64705" name="Line 176"/>
              <p:cNvSpPr/>
              <p:nvPr/>
            </p:nvSpPr>
            <p:spPr>
              <a:xfrm rot="2700000">
                <a:off x="4082" y="3090"/>
                <a:ext cx="45" cy="0"/>
              </a:xfrm>
              <a:prstGeom prst="line">
                <a:avLst/>
              </a:prstGeom>
              <a:ln w="9525" cap="flat" cmpd="sng">
                <a:solidFill>
                  <a:srgbClr val="000000"/>
                </a:solidFill>
                <a:prstDash val="solid"/>
                <a:headEnd type="none" w="med" len="med"/>
                <a:tailEnd type="none" w="med" len="med"/>
              </a:ln>
            </p:spPr>
          </p:sp>
          <p:sp>
            <p:nvSpPr>
              <p:cNvPr id="64706" name="Line 175"/>
              <p:cNvSpPr/>
              <p:nvPr/>
            </p:nvSpPr>
            <p:spPr>
              <a:xfrm rot="2700000">
                <a:off x="4082" y="3135"/>
                <a:ext cx="45" cy="0"/>
              </a:xfrm>
              <a:prstGeom prst="line">
                <a:avLst/>
              </a:prstGeom>
              <a:ln w="9525" cap="flat" cmpd="sng">
                <a:solidFill>
                  <a:srgbClr val="000000"/>
                </a:solidFill>
                <a:prstDash val="solid"/>
                <a:headEnd type="none" w="med" len="med"/>
                <a:tailEnd type="none" w="med" len="med"/>
              </a:ln>
            </p:spPr>
          </p:sp>
          <p:sp>
            <p:nvSpPr>
              <p:cNvPr id="64707" name="Line 174"/>
              <p:cNvSpPr/>
              <p:nvPr/>
            </p:nvSpPr>
            <p:spPr>
              <a:xfrm rot="2700000">
                <a:off x="4082" y="3180"/>
                <a:ext cx="45" cy="0"/>
              </a:xfrm>
              <a:prstGeom prst="line">
                <a:avLst/>
              </a:prstGeom>
              <a:ln w="9525" cap="flat" cmpd="sng">
                <a:solidFill>
                  <a:srgbClr val="000000"/>
                </a:solidFill>
                <a:prstDash val="solid"/>
                <a:headEnd type="none" w="med" len="med"/>
                <a:tailEnd type="none" w="med" len="med"/>
              </a:ln>
            </p:spPr>
          </p:sp>
          <p:sp>
            <p:nvSpPr>
              <p:cNvPr id="64708" name="Line 173"/>
              <p:cNvSpPr/>
              <p:nvPr/>
            </p:nvSpPr>
            <p:spPr>
              <a:xfrm rot="2700000">
                <a:off x="4082" y="3225"/>
                <a:ext cx="45" cy="0"/>
              </a:xfrm>
              <a:prstGeom prst="line">
                <a:avLst/>
              </a:prstGeom>
              <a:ln w="9525" cap="flat" cmpd="sng">
                <a:solidFill>
                  <a:srgbClr val="000000"/>
                </a:solidFill>
                <a:prstDash val="solid"/>
                <a:headEnd type="none" w="med" len="med"/>
                <a:tailEnd type="none" w="med" len="med"/>
              </a:ln>
            </p:spPr>
          </p:sp>
          <p:sp>
            <p:nvSpPr>
              <p:cNvPr id="64709" name="Line 172"/>
              <p:cNvSpPr/>
              <p:nvPr/>
            </p:nvSpPr>
            <p:spPr>
              <a:xfrm rot="2700000">
                <a:off x="4082" y="3271"/>
                <a:ext cx="45" cy="0"/>
              </a:xfrm>
              <a:prstGeom prst="line">
                <a:avLst/>
              </a:prstGeom>
              <a:ln w="9525" cap="flat" cmpd="sng">
                <a:solidFill>
                  <a:srgbClr val="000000"/>
                </a:solidFill>
                <a:prstDash val="solid"/>
                <a:headEnd type="none" w="med" len="med"/>
                <a:tailEnd type="none" w="med" len="med"/>
              </a:ln>
            </p:spPr>
          </p:sp>
          <p:sp>
            <p:nvSpPr>
              <p:cNvPr id="64710" name="Line 171"/>
              <p:cNvSpPr/>
              <p:nvPr/>
            </p:nvSpPr>
            <p:spPr>
              <a:xfrm rot="2700000">
                <a:off x="4082" y="3316"/>
                <a:ext cx="45" cy="0"/>
              </a:xfrm>
              <a:prstGeom prst="line">
                <a:avLst/>
              </a:prstGeom>
              <a:ln w="9525" cap="flat" cmpd="sng">
                <a:solidFill>
                  <a:srgbClr val="000000"/>
                </a:solidFill>
                <a:prstDash val="solid"/>
                <a:headEnd type="none" w="med" len="med"/>
                <a:tailEnd type="none" w="med" len="med"/>
              </a:ln>
            </p:spPr>
          </p:sp>
          <p:sp>
            <p:nvSpPr>
              <p:cNvPr id="64711" name="Line 170"/>
              <p:cNvSpPr/>
              <p:nvPr/>
            </p:nvSpPr>
            <p:spPr>
              <a:xfrm rot="2700000">
                <a:off x="4082" y="3362"/>
                <a:ext cx="45" cy="0"/>
              </a:xfrm>
              <a:prstGeom prst="line">
                <a:avLst/>
              </a:prstGeom>
              <a:ln w="9525" cap="flat" cmpd="sng">
                <a:solidFill>
                  <a:srgbClr val="000000"/>
                </a:solidFill>
                <a:prstDash val="solid"/>
                <a:headEnd type="none" w="med" len="med"/>
                <a:tailEnd type="none" w="med" len="med"/>
              </a:ln>
            </p:spPr>
          </p:sp>
          <p:sp>
            <p:nvSpPr>
              <p:cNvPr id="64712" name="Line 169"/>
              <p:cNvSpPr/>
              <p:nvPr/>
            </p:nvSpPr>
            <p:spPr>
              <a:xfrm rot="2700000">
                <a:off x="4082" y="3407"/>
                <a:ext cx="45" cy="0"/>
              </a:xfrm>
              <a:prstGeom prst="line">
                <a:avLst/>
              </a:prstGeom>
              <a:ln w="9525" cap="flat" cmpd="sng">
                <a:solidFill>
                  <a:srgbClr val="000000"/>
                </a:solidFill>
                <a:prstDash val="solid"/>
                <a:headEnd type="none" w="med" len="med"/>
                <a:tailEnd type="none" w="med" len="med"/>
              </a:ln>
            </p:spPr>
          </p:sp>
          <p:sp>
            <p:nvSpPr>
              <p:cNvPr id="64713" name="Line 168"/>
              <p:cNvSpPr/>
              <p:nvPr/>
            </p:nvSpPr>
            <p:spPr>
              <a:xfrm rot="2700000">
                <a:off x="4082" y="3452"/>
                <a:ext cx="45" cy="0"/>
              </a:xfrm>
              <a:prstGeom prst="line">
                <a:avLst/>
              </a:prstGeom>
              <a:ln w="9525" cap="flat" cmpd="sng">
                <a:solidFill>
                  <a:srgbClr val="000000"/>
                </a:solidFill>
                <a:prstDash val="solid"/>
                <a:headEnd type="none" w="med" len="med"/>
                <a:tailEnd type="none" w="med" len="med"/>
              </a:ln>
            </p:spPr>
          </p:sp>
          <p:sp>
            <p:nvSpPr>
              <p:cNvPr id="64714" name="Line 167"/>
              <p:cNvSpPr/>
              <p:nvPr/>
            </p:nvSpPr>
            <p:spPr>
              <a:xfrm rot="2700000">
                <a:off x="4082" y="3498"/>
                <a:ext cx="45" cy="0"/>
              </a:xfrm>
              <a:prstGeom prst="line">
                <a:avLst/>
              </a:prstGeom>
              <a:ln w="9525" cap="flat" cmpd="sng">
                <a:solidFill>
                  <a:srgbClr val="000000"/>
                </a:solidFill>
                <a:prstDash val="solid"/>
                <a:headEnd type="none" w="med" len="med"/>
                <a:tailEnd type="none" w="med" len="med"/>
              </a:ln>
            </p:spPr>
          </p:sp>
          <p:sp>
            <p:nvSpPr>
              <p:cNvPr id="64715" name="Line 166"/>
              <p:cNvSpPr/>
              <p:nvPr/>
            </p:nvSpPr>
            <p:spPr>
              <a:xfrm rot="2700000">
                <a:off x="4082" y="3543"/>
                <a:ext cx="45" cy="0"/>
              </a:xfrm>
              <a:prstGeom prst="line">
                <a:avLst/>
              </a:prstGeom>
              <a:ln w="9525" cap="flat" cmpd="sng">
                <a:solidFill>
                  <a:srgbClr val="000000"/>
                </a:solidFill>
                <a:prstDash val="solid"/>
                <a:headEnd type="none" w="med" len="med"/>
                <a:tailEnd type="none" w="med" len="med"/>
              </a:ln>
            </p:spPr>
          </p:sp>
        </p:grpSp>
        <p:grpSp>
          <p:nvGrpSpPr>
            <p:cNvPr id="64542" name="Group 153"/>
            <p:cNvGrpSpPr/>
            <p:nvPr/>
          </p:nvGrpSpPr>
          <p:grpSpPr>
            <a:xfrm>
              <a:off x="6789" y="5879"/>
              <a:ext cx="0" cy="1151"/>
              <a:chOff x="4105" y="3068"/>
              <a:chExt cx="0" cy="498"/>
            </a:xfrm>
          </p:grpSpPr>
          <p:sp>
            <p:nvSpPr>
              <p:cNvPr id="64694" name="Line 164"/>
              <p:cNvSpPr/>
              <p:nvPr/>
            </p:nvSpPr>
            <p:spPr>
              <a:xfrm rot="2700000">
                <a:off x="4082" y="3090"/>
                <a:ext cx="45" cy="0"/>
              </a:xfrm>
              <a:prstGeom prst="line">
                <a:avLst/>
              </a:prstGeom>
              <a:ln w="9525" cap="flat" cmpd="sng">
                <a:solidFill>
                  <a:srgbClr val="000000"/>
                </a:solidFill>
                <a:prstDash val="solid"/>
                <a:headEnd type="none" w="med" len="med"/>
                <a:tailEnd type="none" w="med" len="med"/>
              </a:ln>
            </p:spPr>
          </p:sp>
          <p:sp>
            <p:nvSpPr>
              <p:cNvPr id="64695" name="Line 163"/>
              <p:cNvSpPr/>
              <p:nvPr/>
            </p:nvSpPr>
            <p:spPr>
              <a:xfrm rot="2700000">
                <a:off x="4082" y="3135"/>
                <a:ext cx="45" cy="0"/>
              </a:xfrm>
              <a:prstGeom prst="line">
                <a:avLst/>
              </a:prstGeom>
              <a:ln w="9525" cap="flat" cmpd="sng">
                <a:solidFill>
                  <a:srgbClr val="000000"/>
                </a:solidFill>
                <a:prstDash val="solid"/>
                <a:headEnd type="none" w="med" len="med"/>
                <a:tailEnd type="none" w="med" len="med"/>
              </a:ln>
            </p:spPr>
          </p:sp>
          <p:sp>
            <p:nvSpPr>
              <p:cNvPr id="64696" name="Line 162"/>
              <p:cNvSpPr/>
              <p:nvPr/>
            </p:nvSpPr>
            <p:spPr>
              <a:xfrm rot="2700000">
                <a:off x="4082" y="3180"/>
                <a:ext cx="45" cy="0"/>
              </a:xfrm>
              <a:prstGeom prst="line">
                <a:avLst/>
              </a:prstGeom>
              <a:ln w="9525" cap="flat" cmpd="sng">
                <a:solidFill>
                  <a:srgbClr val="000000"/>
                </a:solidFill>
                <a:prstDash val="solid"/>
                <a:headEnd type="none" w="med" len="med"/>
                <a:tailEnd type="none" w="med" len="med"/>
              </a:ln>
            </p:spPr>
          </p:sp>
          <p:sp>
            <p:nvSpPr>
              <p:cNvPr id="64697" name="Line 161"/>
              <p:cNvSpPr/>
              <p:nvPr/>
            </p:nvSpPr>
            <p:spPr>
              <a:xfrm rot="2700000">
                <a:off x="4082" y="3225"/>
                <a:ext cx="45" cy="0"/>
              </a:xfrm>
              <a:prstGeom prst="line">
                <a:avLst/>
              </a:prstGeom>
              <a:ln w="9525" cap="flat" cmpd="sng">
                <a:solidFill>
                  <a:srgbClr val="000000"/>
                </a:solidFill>
                <a:prstDash val="solid"/>
                <a:headEnd type="none" w="med" len="med"/>
                <a:tailEnd type="none" w="med" len="med"/>
              </a:ln>
            </p:spPr>
          </p:sp>
          <p:sp>
            <p:nvSpPr>
              <p:cNvPr id="64698" name="Line 160"/>
              <p:cNvSpPr/>
              <p:nvPr/>
            </p:nvSpPr>
            <p:spPr>
              <a:xfrm rot="2700000">
                <a:off x="4082" y="3271"/>
                <a:ext cx="45" cy="0"/>
              </a:xfrm>
              <a:prstGeom prst="line">
                <a:avLst/>
              </a:prstGeom>
              <a:ln w="9525" cap="flat" cmpd="sng">
                <a:solidFill>
                  <a:srgbClr val="000000"/>
                </a:solidFill>
                <a:prstDash val="solid"/>
                <a:headEnd type="none" w="med" len="med"/>
                <a:tailEnd type="none" w="med" len="med"/>
              </a:ln>
            </p:spPr>
          </p:sp>
          <p:sp>
            <p:nvSpPr>
              <p:cNvPr id="64699" name="Line 159"/>
              <p:cNvSpPr/>
              <p:nvPr/>
            </p:nvSpPr>
            <p:spPr>
              <a:xfrm rot="2700000">
                <a:off x="4082" y="3316"/>
                <a:ext cx="45" cy="0"/>
              </a:xfrm>
              <a:prstGeom prst="line">
                <a:avLst/>
              </a:prstGeom>
              <a:ln w="9525" cap="flat" cmpd="sng">
                <a:solidFill>
                  <a:srgbClr val="000000"/>
                </a:solidFill>
                <a:prstDash val="solid"/>
                <a:headEnd type="none" w="med" len="med"/>
                <a:tailEnd type="none" w="med" len="med"/>
              </a:ln>
            </p:spPr>
          </p:sp>
          <p:sp>
            <p:nvSpPr>
              <p:cNvPr id="64700" name="Line 158"/>
              <p:cNvSpPr/>
              <p:nvPr/>
            </p:nvSpPr>
            <p:spPr>
              <a:xfrm rot="2700000">
                <a:off x="4082" y="3362"/>
                <a:ext cx="45" cy="0"/>
              </a:xfrm>
              <a:prstGeom prst="line">
                <a:avLst/>
              </a:prstGeom>
              <a:ln w="9525" cap="flat" cmpd="sng">
                <a:solidFill>
                  <a:srgbClr val="000000"/>
                </a:solidFill>
                <a:prstDash val="solid"/>
                <a:headEnd type="none" w="med" len="med"/>
                <a:tailEnd type="none" w="med" len="med"/>
              </a:ln>
            </p:spPr>
          </p:sp>
          <p:sp>
            <p:nvSpPr>
              <p:cNvPr id="64701" name="Line 157"/>
              <p:cNvSpPr/>
              <p:nvPr/>
            </p:nvSpPr>
            <p:spPr>
              <a:xfrm rot="2700000">
                <a:off x="4082" y="3407"/>
                <a:ext cx="45" cy="0"/>
              </a:xfrm>
              <a:prstGeom prst="line">
                <a:avLst/>
              </a:prstGeom>
              <a:ln w="9525" cap="flat" cmpd="sng">
                <a:solidFill>
                  <a:srgbClr val="000000"/>
                </a:solidFill>
                <a:prstDash val="solid"/>
                <a:headEnd type="none" w="med" len="med"/>
                <a:tailEnd type="none" w="med" len="med"/>
              </a:ln>
            </p:spPr>
          </p:sp>
          <p:sp>
            <p:nvSpPr>
              <p:cNvPr id="64702" name="Line 156"/>
              <p:cNvSpPr/>
              <p:nvPr/>
            </p:nvSpPr>
            <p:spPr>
              <a:xfrm rot="2700000">
                <a:off x="4082" y="3452"/>
                <a:ext cx="45" cy="0"/>
              </a:xfrm>
              <a:prstGeom prst="line">
                <a:avLst/>
              </a:prstGeom>
              <a:ln w="9525" cap="flat" cmpd="sng">
                <a:solidFill>
                  <a:srgbClr val="000000"/>
                </a:solidFill>
                <a:prstDash val="solid"/>
                <a:headEnd type="none" w="med" len="med"/>
                <a:tailEnd type="none" w="med" len="med"/>
              </a:ln>
            </p:spPr>
          </p:sp>
          <p:sp>
            <p:nvSpPr>
              <p:cNvPr id="64703" name="Line 155"/>
              <p:cNvSpPr/>
              <p:nvPr/>
            </p:nvSpPr>
            <p:spPr>
              <a:xfrm rot="2700000">
                <a:off x="4082" y="3498"/>
                <a:ext cx="45" cy="0"/>
              </a:xfrm>
              <a:prstGeom prst="line">
                <a:avLst/>
              </a:prstGeom>
              <a:ln w="9525" cap="flat" cmpd="sng">
                <a:solidFill>
                  <a:srgbClr val="000000"/>
                </a:solidFill>
                <a:prstDash val="solid"/>
                <a:headEnd type="none" w="med" len="med"/>
                <a:tailEnd type="none" w="med" len="med"/>
              </a:ln>
            </p:spPr>
          </p:sp>
          <p:sp>
            <p:nvSpPr>
              <p:cNvPr id="64704" name="Line 154"/>
              <p:cNvSpPr/>
              <p:nvPr/>
            </p:nvSpPr>
            <p:spPr>
              <a:xfrm rot="2700000">
                <a:off x="4082" y="3543"/>
                <a:ext cx="45" cy="0"/>
              </a:xfrm>
              <a:prstGeom prst="line">
                <a:avLst/>
              </a:prstGeom>
              <a:ln w="9525" cap="flat" cmpd="sng">
                <a:solidFill>
                  <a:srgbClr val="000000"/>
                </a:solidFill>
                <a:prstDash val="solid"/>
                <a:headEnd type="none" w="med" len="med"/>
                <a:tailEnd type="none" w="med" len="med"/>
              </a:ln>
            </p:spPr>
          </p:sp>
        </p:grpSp>
        <p:grpSp>
          <p:nvGrpSpPr>
            <p:cNvPr id="64543" name="Group 141"/>
            <p:cNvGrpSpPr/>
            <p:nvPr/>
          </p:nvGrpSpPr>
          <p:grpSpPr>
            <a:xfrm>
              <a:off x="7199" y="5883"/>
              <a:ext cx="0" cy="1149"/>
              <a:chOff x="4105" y="3068"/>
              <a:chExt cx="0" cy="498"/>
            </a:xfrm>
          </p:grpSpPr>
          <p:sp>
            <p:nvSpPr>
              <p:cNvPr id="64683" name="Line 152"/>
              <p:cNvSpPr/>
              <p:nvPr/>
            </p:nvSpPr>
            <p:spPr>
              <a:xfrm rot="2700000">
                <a:off x="4082" y="3090"/>
                <a:ext cx="45" cy="0"/>
              </a:xfrm>
              <a:prstGeom prst="line">
                <a:avLst/>
              </a:prstGeom>
              <a:ln w="9525" cap="flat" cmpd="sng">
                <a:solidFill>
                  <a:srgbClr val="000000"/>
                </a:solidFill>
                <a:prstDash val="solid"/>
                <a:headEnd type="none" w="med" len="med"/>
                <a:tailEnd type="none" w="med" len="med"/>
              </a:ln>
            </p:spPr>
          </p:sp>
          <p:sp>
            <p:nvSpPr>
              <p:cNvPr id="64684" name="Line 151"/>
              <p:cNvSpPr/>
              <p:nvPr/>
            </p:nvSpPr>
            <p:spPr>
              <a:xfrm rot="2700000">
                <a:off x="4082" y="3135"/>
                <a:ext cx="45" cy="0"/>
              </a:xfrm>
              <a:prstGeom prst="line">
                <a:avLst/>
              </a:prstGeom>
              <a:ln w="9525" cap="flat" cmpd="sng">
                <a:solidFill>
                  <a:srgbClr val="000000"/>
                </a:solidFill>
                <a:prstDash val="solid"/>
                <a:headEnd type="none" w="med" len="med"/>
                <a:tailEnd type="none" w="med" len="med"/>
              </a:ln>
            </p:spPr>
          </p:sp>
          <p:sp>
            <p:nvSpPr>
              <p:cNvPr id="64685" name="Line 150"/>
              <p:cNvSpPr/>
              <p:nvPr/>
            </p:nvSpPr>
            <p:spPr>
              <a:xfrm rot="2700000">
                <a:off x="4082" y="3180"/>
                <a:ext cx="45" cy="0"/>
              </a:xfrm>
              <a:prstGeom prst="line">
                <a:avLst/>
              </a:prstGeom>
              <a:ln w="9525" cap="flat" cmpd="sng">
                <a:solidFill>
                  <a:srgbClr val="000000"/>
                </a:solidFill>
                <a:prstDash val="solid"/>
                <a:headEnd type="none" w="med" len="med"/>
                <a:tailEnd type="none" w="med" len="med"/>
              </a:ln>
            </p:spPr>
          </p:sp>
          <p:sp>
            <p:nvSpPr>
              <p:cNvPr id="64686" name="Line 149"/>
              <p:cNvSpPr/>
              <p:nvPr/>
            </p:nvSpPr>
            <p:spPr>
              <a:xfrm rot="2700000">
                <a:off x="4082" y="3225"/>
                <a:ext cx="45" cy="0"/>
              </a:xfrm>
              <a:prstGeom prst="line">
                <a:avLst/>
              </a:prstGeom>
              <a:ln w="9525" cap="flat" cmpd="sng">
                <a:solidFill>
                  <a:srgbClr val="000000"/>
                </a:solidFill>
                <a:prstDash val="solid"/>
                <a:headEnd type="none" w="med" len="med"/>
                <a:tailEnd type="none" w="med" len="med"/>
              </a:ln>
            </p:spPr>
          </p:sp>
          <p:sp>
            <p:nvSpPr>
              <p:cNvPr id="64687" name="Line 148"/>
              <p:cNvSpPr/>
              <p:nvPr/>
            </p:nvSpPr>
            <p:spPr>
              <a:xfrm rot="2700000">
                <a:off x="4082" y="3271"/>
                <a:ext cx="45" cy="0"/>
              </a:xfrm>
              <a:prstGeom prst="line">
                <a:avLst/>
              </a:prstGeom>
              <a:ln w="9525" cap="flat" cmpd="sng">
                <a:solidFill>
                  <a:srgbClr val="000000"/>
                </a:solidFill>
                <a:prstDash val="solid"/>
                <a:headEnd type="none" w="med" len="med"/>
                <a:tailEnd type="none" w="med" len="med"/>
              </a:ln>
            </p:spPr>
          </p:sp>
          <p:sp>
            <p:nvSpPr>
              <p:cNvPr id="64688" name="Line 147"/>
              <p:cNvSpPr/>
              <p:nvPr/>
            </p:nvSpPr>
            <p:spPr>
              <a:xfrm rot="2700000">
                <a:off x="4082" y="3316"/>
                <a:ext cx="45" cy="0"/>
              </a:xfrm>
              <a:prstGeom prst="line">
                <a:avLst/>
              </a:prstGeom>
              <a:ln w="9525" cap="flat" cmpd="sng">
                <a:solidFill>
                  <a:srgbClr val="000000"/>
                </a:solidFill>
                <a:prstDash val="solid"/>
                <a:headEnd type="none" w="med" len="med"/>
                <a:tailEnd type="none" w="med" len="med"/>
              </a:ln>
            </p:spPr>
          </p:sp>
          <p:sp>
            <p:nvSpPr>
              <p:cNvPr id="64689" name="Line 146"/>
              <p:cNvSpPr/>
              <p:nvPr/>
            </p:nvSpPr>
            <p:spPr>
              <a:xfrm rot="2700000">
                <a:off x="4082" y="3362"/>
                <a:ext cx="45" cy="0"/>
              </a:xfrm>
              <a:prstGeom prst="line">
                <a:avLst/>
              </a:prstGeom>
              <a:ln w="9525" cap="flat" cmpd="sng">
                <a:solidFill>
                  <a:srgbClr val="000000"/>
                </a:solidFill>
                <a:prstDash val="solid"/>
                <a:headEnd type="none" w="med" len="med"/>
                <a:tailEnd type="none" w="med" len="med"/>
              </a:ln>
            </p:spPr>
          </p:sp>
          <p:sp>
            <p:nvSpPr>
              <p:cNvPr id="64690" name="Line 145"/>
              <p:cNvSpPr/>
              <p:nvPr/>
            </p:nvSpPr>
            <p:spPr>
              <a:xfrm rot="2700000">
                <a:off x="4082" y="3407"/>
                <a:ext cx="45" cy="0"/>
              </a:xfrm>
              <a:prstGeom prst="line">
                <a:avLst/>
              </a:prstGeom>
              <a:ln w="9525" cap="flat" cmpd="sng">
                <a:solidFill>
                  <a:srgbClr val="000000"/>
                </a:solidFill>
                <a:prstDash val="solid"/>
                <a:headEnd type="none" w="med" len="med"/>
                <a:tailEnd type="none" w="med" len="med"/>
              </a:ln>
            </p:spPr>
          </p:sp>
          <p:sp>
            <p:nvSpPr>
              <p:cNvPr id="64691" name="Line 144"/>
              <p:cNvSpPr/>
              <p:nvPr/>
            </p:nvSpPr>
            <p:spPr>
              <a:xfrm rot="2700000">
                <a:off x="4082" y="3452"/>
                <a:ext cx="45" cy="0"/>
              </a:xfrm>
              <a:prstGeom prst="line">
                <a:avLst/>
              </a:prstGeom>
              <a:ln w="9525" cap="flat" cmpd="sng">
                <a:solidFill>
                  <a:srgbClr val="000000"/>
                </a:solidFill>
                <a:prstDash val="solid"/>
                <a:headEnd type="none" w="med" len="med"/>
                <a:tailEnd type="none" w="med" len="med"/>
              </a:ln>
            </p:spPr>
          </p:sp>
          <p:sp>
            <p:nvSpPr>
              <p:cNvPr id="64692" name="Line 143"/>
              <p:cNvSpPr/>
              <p:nvPr/>
            </p:nvSpPr>
            <p:spPr>
              <a:xfrm rot="2700000">
                <a:off x="4082" y="3498"/>
                <a:ext cx="45" cy="0"/>
              </a:xfrm>
              <a:prstGeom prst="line">
                <a:avLst/>
              </a:prstGeom>
              <a:ln w="9525" cap="flat" cmpd="sng">
                <a:solidFill>
                  <a:srgbClr val="000000"/>
                </a:solidFill>
                <a:prstDash val="solid"/>
                <a:headEnd type="none" w="med" len="med"/>
                <a:tailEnd type="none" w="med" len="med"/>
              </a:ln>
            </p:spPr>
          </p:sp>
          <p:sp>
            <p:nvSpPr>
              <p:cNvPr id="64693" name="Line 142"/>
              <p:cNvSpPr/>
              <p:nvPr/>
            </p:nvSpPr>
            <p:spPr>
              <a:xfrm rot="2700000">
                <a:off x="4082" y="3543"/>
                <a:ext cx="45" cy="0"/>
              </a:xfrm>
              <a:prstGeom prst="line">
                <a:avLst/>
              </a:prstGeom>
              <a:ln w="9525" cap="flat" cmpd="sng">
                <a:solidFill>
                  <a:srgbClr val="000000"/>
                </a:solidFill>
                <a:prstDash val="solid"/>
                <a:headEnd type="none" w="med" len="med"/>
                <a:tailEnd type="none" w="med" len="med"/>
              </a:ln>
            </p:spPr>
          </p:sp>
        </p:grpSp>
        <p:grpSp>
          <p:nvGrpSpPr>
            <p:cNvPr id="64544" name="Group 129"/>
            <p:cNvGrpSpPr/>
            <p:nvPr/>
          </p:nvGrpSpPr>
          <p:grpSpPr>
            <a:xfrm>
              <a:off x="7577" y="5879"/>
              <a:ext cx="0" cy="1151"/>
              <a:chOff x="4105" y="3068"/>
              <a:chExt cx="0" cy="498"/>
            </a:xfrm>
          </p:grpSpPr>
          <p:sp>
            <p:nvSpPr>
              <p:cNvPr id="64672" name="Line 140"/>
              <p:cNvSpPr/>
              <p:nvPr/>
            </p:nvSpPr>
            <p:spPr>
              <a:xfrm rot="2700000">
                <a:off x="4082" y="3090"/>
                <a:ext cx="45" cy="0"/>
              </a:xfrm>
              <a:prstGeom prst="line">
                <a:avLst/>
              </a:prstGeom>
              <a:ln w="9525" cap="flat" cmpd="sng">
                <a:solidFill>
                  <a:srgbClr val="000000"/>
                </a:solidFill>
                <a:prstDash val="solid"/>
                <a:headEnd type="none" w="med" len="med"/>
                <a:tailEnd type="none" w="med" len="med"/>
              </a:ln>
            </p:spPr>
          </p:sp>
          <p:sp>
            <p:nvSpPr>
              <p:cNvPr id="64673" name="Line 139"/>
              <p:cNvSpPr/>
              <p:nvPr/>
            </p:nvSpPr>
            <p:spPr>
              <a:xfrm rot="2700000">
                <a:off x="4082" y="3135"/>
                <a:ext cx="45" cy="0"/>
              </a:xfrm>
              <a:prstGeom prst="line">
                <a:avLst/>
              </a:prstGeom>
              <a:ln w="9525" cap="flat" cmpd="sng">
                <a:solidFill>
                  <a:srgbClr val="000000"/>
                </a:solidFill>
                <a:prstDash val="solid"/>
                <a:headEnd type="none" w="med" len="med"/>
                <a:tailEnd type="none" w="med" len="med"/>
              </a:ln>
            </p:spPr>
          </p:sp>
          <p:sp>
            <p:nvSpPr>
              <p:cNvPr id="64674" name="Line 138"/>
              <p:cNvSpPr/>
              <p:nvPr/>
            </p:nvSpPr>
            <p:spPr>
              <a:xfrm rot="2700000">
                <a:off x="4082" y="3180"/>
                <a:ext cx="45" cy="0"/>
              </a:xfrm>
              <a:prstGeom prst="line">
                <a:avLst/>
              </a:prstGeom>
              <a:ln w="9525" cap="flat" cmpd="sng">
                <a:solidFill>
                  <a:srgbClr val="000000"/>
                </a:solidFill>
                <a:prstDash val="solid"/>
                <a:headEnd type="none" w="med" len="med"/>
                <a:tailEnd type="none" w="med" len="med"/>
              </a:ln>
            </p:spPr>
          </p:sp>
          <p:sp>
            <p:nvSpPr>
              <p:cNvPr id="64675" name="Line 137"/>
              <p:cNvSpPr/>
              <p:nvPr/>
            </p:nvSpPr>
            <p:spPr>
              <a:xfrm rot="2700000">
                <a:off x="4082" y="3225"/>
                <a:ext cx="45" cy="0"/>
              </a:xfrm>
              <a:prstGeom prst="line">
                <a:avLst/>
              </a:prstGeom>
              <a:ln w="9525" cap="flat" cmpd="sng">
                <a:solidFill>
                  <a:srgbClr val="000000"/>
                </a:solidFill>
                <a:prstDash val="solid"/>
                <a:headEnd type="none" w="med" len="med"/>
                <a:tailEnd type="none" w="med" len="med"/>
              </a:ln>
            </p:spPr>
          </p:sp>
          <p:sp>
            <p:nvSpPr>
              <p:cNvPr id="64676" name="Line 136"/>
              <p:cNvSpPr/>
              <p:nvPr/>
            </p:nvSpPr>
            <p:spPr>
              <a:xfrm rot="2700000">
                <a:off x="4082" y="3271"/>
                <a:ext cx="45" cy="0"/>
              </a:xfrm>
              <a:prstGeom prst="line">
                <a:avLst/>
              </a:prstGeom>
              <a:ln w="9525" cap="flat" cmpd="sng">
                <a:solidFill>
                  <a:srgbClr val="000000"/>
                </a:solidFill>
                <a:prstDash val="solid"/>
                <a:headEnd type="none" w="med" len="med"/>
                <a:tailEnd type="none" w="med" len="med"/>
              </a:ln>
            </p:spPr>
          </p:sp>
          <p:sp>
            <p:nvSpPr>
              <p:cNvPr id="64677" name="Line 135"/>
              <p:cNvSpPr/>
              <p:nvPr/>
            </p:nvSpPr>
            <p:spPr>
              <a:xfrm rot="2700000">
                <a:off x="4082" y="3316"/>
                <a:ext cx="45" cy="0"/>
              </a:xfrm>
              <a:prstGeom prst="line">
                <a:avLst/>
              </a:prstGeom>
              <a:ln w="9525" cap="flat" cmpd="sng">
                <a:solidFill>
                  <a:srgbClr val="000000"/>
                </a:solidFill>
                <a:prstDash val="solid"/>
                <a:headEnd type="none" w="med" len="med"/>
                <a:tailEnd type="none" w="med" len="med"/>
              </a:ln>
            </p:spPr>
          </p:sp>
          <p:sp>
            <p:nvSpPr>
              <p:cNvPr id="64678" name="Line 134"/>
              <p:cNvSpPr/>
              <p:nvPr/>
            </p:nvSpPr>
            <p:spPr>
              <a:xfrm rot="2700000">
                <a:off x="4082" y="3362"/>
                <a:ext cx="45" cy="0"/>
              </a:xfrm>
              <a:prstGeom prst="line">
                <a:avLst/>
              </a:prstGeom>
              <a:ln w="9525" cap="flat" cmpd="sng">
                <a:solidFill>
                  <a:srgbClr val="000000"/>
                </a:solidFill>
                <a:prstDash val="solid"/>
                <a:headEnd type="none" w="med" len="med"/>
                <a:tailEnd type="none" w="med" len="med"/>
              </a:ln>
            </p:spPr>
          </p:sp>
          <p:sp>
            <p:nvSpPr>
              <p:cNvPr id="64679" name="Line 133"/>
              <p:cNvSpPr/>
              <p:nvPr/>
            </p:nvSpPr>
            <p:spPr>
              <a:xfrm rot="2700000">
                <a:off x="4082" y="3407"/>
                <a:ext cx="45" cy="0"/>
              </a:xfrm>
              <a:prstGeom prst="line">
                <a:avLst/>
              </a:prstGeom>
              <a:ln w="9525" cap="flat" cmpd="sng">
                <a:solidFill>
                  <a:srgbClr val="000000"/>
                </a:solidFill>
                <a:prstDash val="solid"/>
                <a:headEnd type="none" w="med" len="med"/>
                <a:tailEnd type="none" w="med" len="med"/>
              </a:ln>
            </p:spPr>
          </p:sp>
          <p:sp>
            <p:nvSpPr>
              <p:cNvPr id="64680" name="Line 132"/>
              <p:cNvSpPr/>
              <p:nvPr/>
            </p:nvSpPr>
            <p:spPr>
              <a:xfrm rot="2700000">
                <a:off x="4082" y="3452"/>
                <a:ext cx="45" cy="0"/>
              </a:xfrm>
              <a:prstGeom prst="line">
                <a:avLst/>
              </a:prstGeom>
              <a:ln w="9525" cap="flat" cmpd="sng">
                <a:solidFill>
                  <a:srgbClr val="000000"/>
                </a:solidFill>
                <a:prstDash val="solid"/>
                <a:headEnd type="none" w="med" len="med"/>
                <a:tailEnd type="none" w="med" len="med"/>
              </a:ln>
            </p:spPr>
          </p:sp>
          <p:sp>
            <p:nvSpPr>
              <p:cNvPr id="64681" name="Line 131"/>
              <p:cNvSpPr/>
              <p:nvPr/>
            </p:nvSpPr>
            <p:spPr>
              <a:xfrm rot="2700000">
                <a:off x="4082" y="3498"/>
                <a:ext cx="45" cy="0"/>
              </a:xfrm>
              <a:prstGeom prst="line">
                <a:avLst/>
              </a:prstGeom>
              <a:ln w="9525" cap="flat" cmpd="sng">
                <a:solidFill>
                  <a:srgbClr val="000000"/>
                </a:solidFill>
                <a:prstDash val="solid"/>
                <a:headEnd type="none" w="med" len="med"/>
                <a:tailEnd type="none" w="med" len="med"/>
              </a:ln>
            </p:spPr>
          </p:sp>
          <p:sp>
            <p:nvSpPr>
              <p:cNvPr id="64682" name="Line 130"/>
              <p:cNvSpPr/>
              <p:nvPr/>
            </p:nvSpPr>
            <p:spPr>
              <a:xfrm rot="2700000">
                <a:off x="4082" y="3543"/>
                <a:ext cx="45" cy="0"/>
              </a:xfrm>
              <a:prstGeom prst="line">
                <a:avLst/>
              </a:prstGeom>
              <a:ln w="9525" cap="flat" cmpd="sng">
                <a:solidFill>
                  <a:srgbClr val="000000"/>
                </a:solidFill>
                <a:prstDash val="solid"/>
                <a:headEnd type="none" w="med" len="med"/>
                <a:tailEnd type="none" w="med" len="med"/>
              </a:ln>
            </p:spPr>
          </p:sp>
        </p:grpSp>
        <p:grpSp>
          <p:nvGrpSpPr>
            <p:cNvPr id="64545" name="Group 117"/>
            <p:cNvGrpSpPr/>
            <p:nvPr/>
          </p:nvGrpSpPr>
          <p:grpSpPr>
            <a:xfrm>
              <a:off x="7951" y="5879"/>
              <a:ext cx="0" cy="1151"/>
              <a:chOff x="4105" y="3068"/>
              <a:chExt cx="0" cy="498"/>
            </a:xfrm>
          </p:grpSpPr>
          <p:sp>
            <p:nvSpPr>
              <p:cNvPr id="64661" name="Line 128"/>
              <p:cNvSpPr/>
              <p:nvPr/>
            </p:nvSpPr>
            <p:spPr>
              <a:xfrm rot="2700000">
                <a:off x="4082" y="3090"/>
                <a:ext cx="45" cy="0"/>
              </a:xfrm>
              <a:prstGeom prst="line">
                <a:avLst/>
              </a:prstGeom>
              <a:ln w="9525" cap="flat" cmpd="sng">
                <a:solidFill>
                  <a:srgbClr val="000000"/>
                </a:solidFill>
                <a:prstDash val="solid"/>
                <a:headEnd type="none" w="med" len="med"/>
                <a:tailEnd type="none" w="med" len="med"/>
              </a:ln>
            </p:spPr>
          </p:sp>
          <p:sp>
            <p:nvSpPr>
              <p:cNvPr id="64662" name="Line 127"/>
              <p:cNvSpPr/>
              <p:nvPr/>
            </p:nvSpPr>
            <p:spPr>
              <a:xfrm rot="2700000">
                <a:off x="4082" y="3135"/>
                <a:ext cx="45" cy="0"/>
              </a:xfrm>
              <a:prstGeom prst="line">
                <a:avLst/>
              </a:prstGeom>
              <a:ln w="9525" cap="flat" cmpd="sng">
                <a:solidFill>
                  <a:srgbClr val="000000"/>
                </a:solidFill>
                <a:prstDash val="solid"/>
                <a:headEnd type="none" w="med" len="med"/>
                <a:tailEnd type="none" w="med" len="med"/>
              </a:ln>
            </p:spPr>
          </p:sp>
          <p:sp>
            <p:nvSpPr>
              <p:cNvPr id="64663" name="Line 126"/>
              <p:cNvSpPr/>
              <p:nvPr/>
            </p:nvSpPr>
            <p:spPr>
              <a:xfrm rot="2700000">
                <a:off x="4082" y="3180"/>
                <a:ext cx="45" cy="0"/>
              </a:xfrm>
              <a:prstGeom prst="line">
                <a:avLst/>
              </a:prstGeom>
              <a:ln w="9525" cap="flat" cmpd="sng">
                <a:solidFill>
                  <a:srgbClr val="000000"/>
                </a:solidFill>
                <a:prstDash val="solid"/>
                <a:headEnd type="none" w="med" len="med"/>
                <a:tailEnd type="none" w="med" len="med"/>
              </a:ln>
            </p:spPr>
          </p:sp>
          <p:sp>
            <p:nvSpPr>
              <p:cNvPr id="64664" name="Line 125"/>
              <p:cNvSpPr/>
              <p:nvPr/>
            </p:nvSpPr>
            <p:spPr>
              <a:xfrm rot="2700000">
                <a:off x="4082" y="3225"/>
                <a:ext cx="45" cy="0"/>
              </a:xfrm>
              <a:prstGeom prst="line">
                <a:avLst/>
              </a:prstGeom>
              <a:ln w="9525" cap="flat" cmpd="sng">
                <a:solidFill>
                  <a:srgbClr val="000000"/>
                </a:solidFill>
                <a:prstDash val="solid"/>
                <a:headEnd type="none" w="med" len="med"/>
                <a:tailEnd type="none" w="med" len="med"/>
              </a:ln>
            </p:spPr>
          </p:sp>
          <p:sp>
            <p:nvSpPr>
              <p:cNvPr id="64665" name="Line 124"/>
              <p:cNvSpPr/>
              <p:nvPr/>
            </p:nvSpPr>
            <p:spPr>
              <a:xfrm rot="2700000">
                <a:off x="4082" y="3271"/>
                <a:ext cx="45" cy="0"/>
              </a:xfrm>
              <a:prstGeom prst="line">
                <a:avLst/>
              </a:prstGeom>
              <a:ln w="9525" cap="flat" cmpd="sng">
                <a:solidFill>
                  <a:srgbClr val="000000"/>
                </a:solidFill>
                <a:prstDash val="solid"/>
                <a:headEnd type="none" w="med" len="med"/>
                <a:tailEnd type="none" w="med" len="med"/>
              </a:ln>
            </p:spPr>
          </p:sp>
          <p:sp>
            <p:nvSpPr>
              <p:cNvPr id="64666" name="Line 123"/>
              <p:cNvSpPr/>
              <p:nvPr/>
            </p:nvSpPr>
            <p:spPr>
              <a:xfrm rot="2700000">
                <a:off x="4082" y="3316"/>
                <a:ext cx="45" cy="0"/>
              </a:xfrm>
              <a:prstGeom prst="line">
                <a:avLst/>
              </a:prstGeom>
              <a:ln w="9525" cap="flat" cmpd="sng">
                <a:solidFill>
                  <a:srgbClr val="000000"/>
                </a:solidFill>
                <a:prstDash val="solid"/>
                <a:headEnd type="none" w="med" len="med"/>
                <a:tailEnd type="none" w="med" len="med"/>
              </a:ln>
            </p:spPr>
          </p:sp>
          <p:sp>
            <p:nvSpPr>
              <p:cNvPr id="64667" name="Line 122"/>
              <p:cNvSpPr/>
              <p:nvPr/>
            </p:nvSpPr>
            <p:spPr>
              <a:xfrm rot="2700000">
                <a:off x="4082" y="3362"/>
                <a:ext cx="45" cy="0"/>
              </a:xfrm>
              <a:prstGeom prst="line">
                <a:avLst/>
              </a:prstGeom>
              <a:ln w="9525" cap="flat" cmpd="sng">
                <a:solidFill>
                  <a:srgbClr val="000000"/>
                </a:solidFill>
                <a:prstDash val="solid"/>
                <a:headEnd type="none" w="med" len="med"/>
                <a:tailEnd type="none" w="med" len="med"/>
              </a:ln>
            </p:spPr>
          </p:sp>
          <p:sp>
            <p:nvSpPr>
              <p:cNvPr id="64668" name="Line 121"/>
              <p:cNvSpPr/>
              <p:nvPr/>
            </p:nvSpPr>
            <p:spPr>
              <a:xfrm rot="2700000">
                <a:off x="4082" y="3407"/>
                <a:ext cx="45" cy="0"/>
              </a:xfrm>
              <a:prstGeom prst="line">
                <a:avLst/>
              </a:prstGeom>
              <a:ln w="9525" cap="flat" cmpd="sng">
                <a:solidFill>
                  <a:srgbClr val="000000"/>
                </a:solidFill>
                <a:prstDash val="solid"/>
                <a:headEnd type="none" w="med" len="med"/>
                <a:tailEnd type="none" w="med" len="med"/>
              </a:ln>
            </p:spPr>
          </p:sp>
          <p:sp>
            <p:nvSpPr>
              <p:cNvPr id="64669" name="Line 120"/>
              <p:cNvSpPr/>
              <p:nvPr/>
            </p:nvSpPr>
            <p:spPr>
              <a:xfrm rot="2700000">
                <a:off x="4082" y="3452"/>
                <a:ext cx="45" cy="0"/>
              </a:xfrm>
              <a:prstGeom prst="line">
                <a:avLst/>
              </a:prstGeom>
              <a:ln w="9525" cap="flat" cmpd="sng">
                <a:solidFill>
                  <a:srgbClr val="000000"/>
                </a:solidFill>
                <a:prstDash val="solid"/>
                <a:headEnd type="none" w="med" len="med"/>
                <a:tailEnd type="none" w="med" len="med"/>
              </a:ln>
            </p:spPr>
          </p:sp>
          <p:sp>
            <p:nvSpPr>
              <p:cNvPr id="64670" name="Line 119"/>
              <p:cNvSpPr/>
              <p:nvPr/>
            </p:nvSpPr>
            <p:spPr>
              <a:xfrm rot="2700000">
                <a:off x="4082" y="3498"/>
                <a:ext cx="45" cy="0"/>
              </a:xfrm>
              <a:prstGeom prst="line">
                <a:avLst/>
              </a:prstGeom>
              <a:ln w="9525" cap="flat" cmpd="sng">
                <a:solidFill>
                  <a:srgbClr val="000000"/>
                </a:solidFill>
                <a:prstDash val="solid"/>
                <a:headEnd type="none" w="med" len="med"/>
                <a:tailEnd type="none" w="med" len="med"/>
              </a:ln>
            </p:spPr>
          </p:sp>
          <p:sp>
            <p:nvSpPr>
              <p:cNvPr id="64671" name="Line 118"/>
              <p:cNvSpPr/>
              <p:nvPr/>
            </p:nvSpPr>
            <p:spPr>
              <a:xfrm rot="2700000">
                <a:off x="4082" y="3543"/>
                <a:ext cx="45" cy="0"/>
              </a:xfrm>
              <a:prstGeom prst="line">
                <a:avLst/>
              </a:prstGeom>
              <a:ln w="9525" cap="flat" cmpd="sng">
                <a:solidFill>
                  <a:srgbClr val="000000"/>
                </a:solidFill>
                <a:prstDash val="solid"/>
                <a:headEnd type="none" w="med" len="med"/>
                <a:tailEnd type="none" w="med" len="med"/>
              </a:ln>
            </p:spPr>
          </p:sp>
        </p:grpSp>
        <p:grpSp>
          <p:nvGrpSpPr>
            <p:cNvPr id="64546" name="Group 110"/>
            <p:cNvGrpSpPr/>
            <p:nvPr/>
          </p:nvGrpSpPr>
          <p:grpSpPr>
            <a:xfrm>
              <a:off x="5907" y="5248"/>
              <a:ext cx="810" cy="1678"/>
              <a:chOff x="862" y="778"/>
              <a:chExt cx="356" cy="726"/>
            </a:xfrm>
          </p:grpSpPr>
          <p:sp>
            <p:nvSpPr>
              <p:cNvPr id="64655" name="Freeform 116"/>
              <p:cNvSpPr/>
              <p:nvPr/>
            </p:nvSpPr>
            <p:spPr>
              <a:xfrm>
                <a:off x="1006" y="935"/>
                <a:ext cx="60" cy="569"/>
              </a:xfrm>
              <a:custGeom>
                <a:avLst/>
                <a:gdLst>
                  <a:gd name="txL" fmla="*/ 0 w 96"/>
                  <a:gd name="txT" fmla="*/ 0 h 664"/>
                  <a:gd name="txR" fmla="*/ 96 w 96"/>
                  <a:gd name="txB" fmla="*/ 664 h 664"/>
                </a:gdLst>
                <a:ahLst/>
                <a:cxnLst>
                  <a:cxn ang="0">
                    <a:pos x="1" y="0"/>
                  </a:cxn>
                  <a:cxn ang="0">
                    <a:pos x="1" y="3"/>
                  </a:cxn>
                  <a:cxn ang="0">
                    <a:pos x="1" y="3"/>
                  </a:cxn>
                  <a:cxn ang="0">
                    <a:pos x="1" y="7"/>
                  </a:cxn>
                  <a:cxn ang="0">
                    <a:pos x="1" y="21"/>
                  </a:cxn>
                  <a:cxn ang="0">
                    <a:pos x="1" y="27"/>
                  </a:cxn>
                  <a:cxn ang="0">
                    <a:pos x="0" y="36"/>
                  </a:cxn>
                  <a:cxn ang="0">
                    <a:pos x="1" y="56"/>
                  </a:cxn>
                </a:cxnLst>
                <a:rect l="txL" t="txT" r="txR" b="txB"/>
                <a:pathLst>
                  <a:path w="96" h="664">
                    <a:moveTo>
                      <a:pt x="40" y="0"/>
                    </a:moveTo>
                    <a:cubicBezTo>
                      <a:pt x="45" y="8"/>
                      <a:pt x="49" y="17"/>
                      <a:pt x="56" y="24"/>
                    </a:cubicBezTo>
                    <a:cubicBezTo>
                      <a:pt x="63" y="31"/>
                      <a:pt x="75" y="32"/>
                      <a:pt x="80" y="40"/>
                    </a:cubicBezTo>
                    <a:cubicBezTo>
                      <a:pt x="89" y="54"/>
                      <a:pt x="96" y="88"/>
                      <a:pt x="96" y="88"/>
                    </a:cubicBezTo>
                    <a:cubicBezTo>
                      <a:pt x="93" y="144"/>
                      <a:pt x="93" y="200"/>
                      <a:pt x="88" y="256"/>
                    </a:cubicBezTo>
                    <a:cubicBezTo>
                      <a:pt x="86" y="282"/>
                      <a:pt x="32" y="312"/>
                      <a:pt x="32" y="312"/>
                    </a:cubicBezTo>
                    <a:cubicBezTo>
                      <a:pt x="19" y="351"/>
                      <a:pt x="8" y="384"/>
                      <a:pt x="0" y="424"/>
                    </a:cubicBezTo>
                    <a:cubicBezTo>
                      <a:pt x="4" y="506"/>
                      <a:pt x="16" y="584"/>
                      <a:pt x="16" y="664"/>
                    </a:cubicBezTo>
                  </a:path>
                </a:pathLst>
              </a:custGeom>
              <a:noFill/>
              <a:ln w="9525" cap="flat" cmpd="sng">
                <a:solidFill>
                  <a:srgbClr val="000000">
                    <a:alpha val="100000"/>
                  </a:srgbClr>
                </a:solidFill>
                <a:prstDash val="solid"/>
                <a:round/>
                <a:headEnd type="none" w="med" len="med"/>
                <a:tailEnd type="none" w="med" len="med"/>
              </a:ln>
            </p:spPr>
            <p:txBody>
              <a:bodyPr/>
              <a:p>
                <a:endParaRPr lang="en-US"/>
              </a:p>
            </p:txBody>
          </p:sp>
          <p:sp>
            <p:nvSpPr>
              <p:cNvPr id="64656" name="Freeform 115"/>
              <p:cNvSpPr/>
              <p:nvPr/>
            </p:nvSpPr>
            <p:spPr>
              <a:xfrm>
                <a:off x="888" y="1192"/>
                <a:ext cx="146" cy="290"/>
              </a:xfrm>
              <a:custGeom>
                <a:avLst/>
                <a:gdLst>
                  <a:gd name="txL" fmla="*/ 0 w 146"/>
                  <a:gd name="txT" fmla="*/ 0 h 290"/>
                  <a:gd name="txR" fmla="*/ 146 w 146"/>
                  <a:gd name="txB" fmla="*/ 290 h 290"/>
                </a:gdLst>
                <a:ahLst/>
                <a:cxnLst>
                  <a:cxn ang="0">
                    <a:pos x="146" y="0"/>
                  </a:cxn>
                  <a:cxn ang="0">
                    <a:pos x="90" y="24"/>
                  </a:cxn>
                  <a:cxn ang="0">
                    <a:pos x="74" y="48"/>
                  </a:cxn>
                  <a:cxn ang="0">
                    <a:pos x="26" y="72"/>
                  </a:cxn>
                  <a:cxn ang="0">
                    <a:pos x="10" y="208"/>
                  </a:cxn>
                  <a:cxn ang="0">
                    <a:pos x="2" y="248"/>
                  </a:cxn>
                </a:cxnLst>
                <a:rect l="txL" t="txT" r="txR" b="txB"/>
                <a:pathLst>
                  <a:path w="146" h="290">
                    <a:moveTo>
                      <a:pt x="146" y="0"/>
                    </a:moveTo>
                    <a:cubicBezTo>
                      <a:pt x="128" y="9"/>
                      <a:pt x="106" y="11"/>
                      <a:pt x="90" y="24"/>
                    </a:cubicBezTo>
                    <a:cubicBezTo>
                      <a:pt x="82" y="30"/>
                      <a:pt x="82" y="42"/>
                      <a:pt x="74" y="48"/>
                    </a:cubicBezTo>
                    <a:cubicBezTo>
                      <a:pt x="60" y="59"/>
                      <a:pt x="41" y="62"/>
                      <a:pt x="26" y="72"/>
                    </a:cubicBezTo>
                    <a:cubicBezTo>
                      <a:pt x="4" y="137"/>
                      <a:pt x="27" y="62"/>
                      <a:pt x="10" y="208"/>
                    </a:cubicBezTo>
                    <a:cubicBezTo>
                      <a:pt x="0" y="290"/>
                      <a:pt x="2" y="190"/>
                      <a:pt x="2" y="248"/>
                    </a:cubicBezTo>
                  </a:path>
                </a:pathLst>
              </a:custGeom>
              <a:noFill/>
              <a:ln w="3175" cap="flat" cmpd="sng">
                <a:solidFill>
                  <a:srgbClr val="000000">
                    <a:alpha val="100000"/>
                  </a:srgbClr>
                </a:solidFill>
                <a:prstDash val="solid"/>
                <a:round/>
                <a:headEnd type="none" w="med" len="med"/>
                <a:tailEnd type="none" w="med" len="med"/>
              </a:ln>
            </p:spPr>
            <p:txBody>
              <a:bodyPr/>
              <a:p>
                <a:endParaRPr lang="en-US"/>
              </a:p>
            </p:txBody>
          </p:sp>
          <p:sp>
            <p:nvSpPr>
              <p:cNvPr id="64657" name="Freeform 114"/>
              <p:cNvSpPr/>
              <p:nvPr/>
            </p:nvSpPr>
            <p:spPr>
              <a:xfrm flipV="1">
                <a:off x="1066" y="1071"/>
                <a:ext cx="136" cy="227"/>
              </a:xfrm>
              <a:custGeom>
                <a:avLst/>
                <a:gdLst>
                  <a:gd name="txL" fmla="*/ 0 w 146"/>
                  <a:gd name="txT" fmla="*/ 0 h 290"/>
                  <a:gd name="txR" fmla="*/ 146 w 146"/>
                  <a:gd name="txB" fmla="*/ 290 h 290"/>
                </a:gdLst>
                <a:ahLst/>
                <a:cxnLst>
                  <a:cxn ang="0">
                    <a:pos x="46" y="0"/>
                  </a:cxn>
                  <a:cxn ang="0">
                    <a:pos x="30" y="2"/>
                  </a:cxn>
                  <a:cxn ang="0">
                    <a:pos x="24" y="2"/>
                  </a:cxn>
                  <a:cxn ang="0">
                    <a:pos x="7" y="2"/>
                  </a:cxn>
                  <a:cxn ang="0">
                    <a:pos x="7" y="4"/>
                  </a:cxn>
                  <a:cxn ang="0">
                    <a:pos x="2" y="5"/>
                  </a:cxn>
                </a:cxnLst>
                <a:rect l="txL" t="txT" r="txR" b="txB"/>
                <a:pathLst>
                  <a:path w="146" h="290">
                    <a:moveTo>
                      <a:pt x="146" y="0"/>
                    </a:moveTo>
                    <a:cubicBezTo>
                      <a:pt x="128" y="9"/>
                      <a:pt x="106" y="11"/>
                      <a:pt x="90" y="24"/>
                    </a:cubicBezTo>
                    <a:cubicBezTo>
                      <a:pt x="82" y="30"/>
                      <a:pt x="82" y="42"/>
                      <a:pt x="74" y="48"/>
                    </a:cubicBezTo>
                    <a:cubicBezTo>
                      <a:pt x="60" y="59"/>
                      <a:pt x="41" y="62"/>
                      <a:pt x="26" y="72"/>
                    </a:cubicBezTo>
                    <a:cubicBezTo>
                      <a:pt x="4" y="137"/>
                      <a:pt x="27" y="62"/>
                      <a:pt x="10" y="208"/>
                    </a:cubicBezTo>
                    <a:cubicBezTo>
                      <a:pt x="0" y="290"/>
                      <a:pt x="2" y="190"/>
                      <a:pt x="2" y="248"/>
                    </a:cubicBezTo>
                  </a:path>
                </a:pathLst>
              </a:custGeom>
              <a:noFill/>
              <a:ln w="3175" cap="flat" cmpd="sng">
                <a:solidFill>
                  <a:srgbClr val="000000">
                    <a:alpha val="100000"/>
                  </a:srgbClr>
                </a:solidFill>
                <a:prstDash val="solid"/>
                <a:round/>
                <a:headEnd type="none" w="med" len="med"/>
                <a:tailEnd type="none" w="med" len="med"/>
              </a:ln>
            </p:spPr>
            <p:txBody>
              <a:bodyPr/>
              <a:p>
                <a:endParaRPr lang="en-US"/>
              </a:p>
            </p:txBody>
          </p:sp>
          <p:sp>
            <p:nvSpPr>
              <p:cNvPr id="64658" name="Freeform 113"/>
              <p:cNvSpPr/>
              <p:nvPr/>
            </p:nvSpPr>
            <p:spPr>
              <a:xfrm flipV="1">
                <a:off x="1082" y="1210"/>
                <a:ext cx="136" cy="227"/>
              </a:xfrm>
              <a:custGeom>
                <a:avLst/>
                <a:gdLst>
                  <a:gd name="txL" fmla="*/ 0 w 146"/>
                  <a:gd name="txT" fmla="*/ 0 h 290"/>
                  <a:gd name="txR" fmla="*/ 146 w 146"/>
                  <a:gd name="txB" fmla="*/ 290 h 290"/>
                </a:gdLst>
                <a:ahLst/>
                <a:cxnLst>
                  <a:cxn ang="0">
                    <a:pos x="46" y="0"/>
                  </a:cxn>
                  <a:cxn ang="0">
                    <a:pos x="30" y="2"/>
                  </a:cxn>
                  <a:cxn ang="0">
                    <a:pos x="24" y="2"/>
                  </a:cxn>
                  <a:cxn ang="0">
                    <a:pos x="7" y="2"/>
                  </a:cxn>
                  <a:cxn ang="0">
                    <a:pos x="7" y="4"/>
                  </a:cxn>
                  <a:cxn ang="0">
                    <a:pos x="2" y="5"/>
                  </a:cxn>
                </a:cxnLst>
                <a:rect l="txL" t="txT" r="txR" b="txB"/>
                <a:pathLst>
                  <a:path w="146" h="290">
                    <a:moveTo>
                      <a:pt x="146" y="0"/>
                    </a:moveTo>
                    <a:cubicBezTo>
                      <a:pt x="128" y="9"/>
                      <a:pt x="106" y="11"/>
                      <a:pt x="90" y="24"/>
                    </a:cubicBezTo>
                    <a:cubicBezTo>
                      <a:pt x="82" y="30"/>
                      <a:pt x="82" y="42"/>
                      <a:pt x="74" y="48"/>
                    </a:cubicBezTo>
                    <a:cubicBezTo>
                      <a:pt x="60" y="59"/>
                      <a:pt x="41" y="62"/>
                      <a:pt x="26" y="72"/>
                    </a:cubicBezTo>
                    <a:cubicBezTo>
                      <a:pt x="4" y="137"/>
                      <a:pt x="27" y="62"/>
                      <a:pt x="10" y="208"/>
                    </a:cubicBezTo>
                    <a:cubicBezTo>
                      <a:pt x="0" y="290"/>
                      <a:pt x="2" y="190"/>
                      <a:pt x="2" y="248"/>
                    </a:cubicBezTo>
                  </a:path>
                </a:pathLst>
              </a:custGeom>
              <a:noFill/>
              <a:ln w="3175" cap="flat" cmpd="sng">
                <a:solidFill>
                  <a:srgbClr val="000000">
                    <a:alpha val="100000"/>
                  </a:srgbClr>
                </a:solidFill>
                <a:prstDash val="solid"/>
                <a:round/>
                <a:headEnd type="none" w="med" len="med"/>
                <a:tailEnd type="none" w="med" len="med"/>
              </a:ln>
            </p:spPr>
            <p:txBody>
              <a:bodyPr/>
              <a:p>
                <a:endParaRPr lang="en-US"/>
              </a:p>
            </p:txBody>
          </p:sp>
          <p:sp>
            <p:nvSpPr>
              <p:cNvPr id="64659" name="Freeform 112"/>
              <p:cNvSpPr/>
              <p:nvPr/>
            </p:nvSpPr>
            <p:spPr>
              <a:xfrm rot="5400000">
                <a:off x="1006" y="770"/>
                <a:ext cx="204" cy="220"/>
              </a:xfrm>
              <a:custGeom>
                <a:avLst/>
                <a:gdLst>
                  <a:gd name="txL" fmla="*/ 0 w 204"/>
                  <a:gd name="txT" fmla="*/ 0 h 220"/>
                  <a:gd name="txR" fmla="*/ 204 w 204"/>
                  <a:gd name="txB" fmla="*/ 220 h 220"/>
                </a:gdLst>
                <a:ahLst/>
                <a:cxnLst>
                  <a:cxn ang="0">
                    <a:pos x="186" y="157"/>
                  </a:cxn>
                  <a:cxn ang="0">
                    <a:pos x="98" y="5"/>
                  </a:cxn>
                  <a:cxn ang="0">
                    <a:pos x="50" y="109"/>
                  </a:cxn>
                  <a:cxn ang="0">
                    <a:pos x="90" y="117"/>
                  </a:cxn>
                  <a:cxn ang="0">
                    <a:pos x="170" y="125"/>
                  </a:cxn>
                  <a:cxn ang="0">
                    <a:pos x="186" y="157"/>
                  </a:cxn>
                </a:cxnLst>
                <a:rect l="txL" t="txT" r="txR" b="txB"/>
                <a:pathLst>
                  <a:path w="204" h="220">
                    <a:moveTo>
                      <a:pt x="186" y="157"/>
                    </a:moveTo>
                    <a:cubicBezTo>
                      <a:pt x="204" y="103"/>
                      <a:pt x="148" y="22"/>
                      <a:pt x="98" y="5"/>
                    </a:cubicBezTo>
                    <a:cubicBezTo>
                      <a:pt x="34" y="14"/>
                      <a:pt x="0" y="0"/>
                      <a:pt x="50" y="109"/>
                    </a:cubicBezTo>
                    <a:cubicBezTo>
                      <a:pt x="56" y="121"/>
                      <a:pt x="77" y="115"/>
                      <a:pt x="90" y="117"/>
                    </a:cubicBezTo>
                    <a:cubicBezTo>
                      <a:pt x="117" y="121"/>
                      <a:pt x="143" y="122"/>
                      <a:pt x="170" y="125"/>
                    </a:cubicBezTo>
                    <a:cubicBezTo>
                      <a:pt x="174" y="138"/>
                      <a:pt x="186" y="220"/>
                      <a:pt x="186" y="157"/>
                    </a:cubicBezTo>
                    <a:close/>
                  </a:path>
                </a:pathLst>
              </a:custGeom>
              <a:solidFill>
                <a:srgbClr val="FFFFFF">
                  <a:alpha val="100000"/>
                </a:srgbClr>
              </a:solidFill>
              <a:ln w="9525" cap="flat" cmpd="sng">
                <a:solidFill>
                  <a:srgbClr val="000000">
                    <a:alpha val="100000"/>
                  </a:srgbClr>
                </a:solidFill>
                <a:prstDash val="solid"/>
                <a:round/>
                <a:headEnd type="none" w="med" len="med"/>
                <a:tailEnd type="none" w="med" len="med"/>
              </a:ln>
            </p:spPr>
            <p:txBody>
              <a:bodyPr/>
              <a:p>
                <a:endParaRPr lang="en-US"/>
              </a:p>
            </p:txBody>
          </p:sp>
          <p:sp>
            <p:nvSpPr>
              <p:cNvPr id="64660" name="Freeform 111"/>
              <p:cNvSpPr/>
              <p:nvPr/>
            </p:nvSpPr>
            <p:spPr>
              <a:xfrm>
                <a:off x="862" y="806"/>
                <a:ext cx="204" cy="220"/>
              </a:xfrm>
              <a:custGeom>
                <a:avLst/>
                <a:gdLst>
                  <a:gd name="txL" fmla="*/ 0 w 204"/>
                  <a:gd name="txT" fmla="*/ 0 h 220"/>
                  <a:gd name="txR" fmla="*/ 204 w 204"/>
                  <a:gd name="txB" fmla="*/ 220 h 220"/>
                </a:gdLst>
                <a:ahLst/>
                <a:cxnLst>
                  <a:cxn ang="0">
                    <a:pos x="186" y="157"/>
                  </a:cxn>
                  <a:cxn ang="0">
                    <a:pos x="98" y="5"/>
                  </a:cxn>
                  <a:cxn ang="0">
                    <a:pos x="50" y="109"/>
                  </a:cxn>
                  <a:cxn ang="0">
                    <a:pos x="90" y="117"/>
                  </a:cxn>
                  <a:cxn ang="0">
                    <a:pos x="170" y="125"/>
                  </a:cxn>
                  <a:cxn ang="0">
                    <a:pos x="186" y="157"/>
                  </a:cxn>
                </a:cxnLst>
                <a:rect l="txL" t="txT" r="txR" b="txB"/>
                <a:pathLst>
                  <a:path w="204" h="220">
                    <a:moveTo>
                      <a:pt x="186" y="157"/>
                    </a:moveTo>
                    <a:cubicBezTo>
                      <a:pt x="204" y="103"/>
                      <a:pt x="148" y="22"/>
                      <a:pt x="98" y="5"/>
                    </a:cubicBezTo>
                    <a:cubicBezTo>
                      <a:pt x="34" y="14"/>
                      <a:pt x="0" y="0"/>
                      <a:pt x="50" y="109"/>
                    </a:cubicBezTo>
                    <a:cubicBezTo>
                      <a:pt x="56" y="121"/>
                      <a:pt x="77" y="115"/>
                      <a:pt x="90" y="117"/>
                    </a:cubicBezTo>
                    <a:cubicBezTo>
                      <a:pt x="117" y="121"/>
                      <a:pt x="143" y="122"/>
                      <a:pt x="170" y="125"/>
                    </a:cubicBezTo>
                    <a:cubicBezTo>
                      <a:pt x="174" y="138"/>
                      <a:pt x="186" y="220"/>
                      <a:pt x="186" y="157"/>
                    </a:cubicBezTo>
                    <a:close/>
                  </a:path>
                </a:pathLst>
              </a:custGeom>
              <a:solidFill>
                <a:srgbClr val="FFFFFF">
                  <a:alpha val="100000"/>
                </a:srgbClr>
              </a:solidFill>
              <a:ln w="9525" cap="flat" cmpd="sng">
                <a:solidFill>
                  <a:srgbClr val="000000">
                    <a:alpha val="100000"/>
                  </a:srgbClr>
                </a:solidFill>
                <a:prstDash val="solid"/>
                <a:round/>
                <a:headEnd type="none" w="med" len="med"/>
                <a:tailEnd type="none" w="med" len="med"/>
              </a:ln>
            </p:spPr>
            <p:txBody>
              <a:bodyPr/>
              <a:p>
                <a:endParaRPr lang="en-US"/>
              </a:p>
            </p:txBody>
          </p:sp>
        </p:grpSp>
        <p:grpSp>
          <p:nvGrpSpPr>
            <p:cNvPr id="64547" name="Group 103"/>
            <p:cNvGrpSpPr/>
            <p:nvPr/>
          </p:nvGrpSpPr>
          <p:grpSpPr>
            <a:xfrm>
              <a:off x="6733" y="5251"/>
              <a:ext cx="808" cy="1677"/>
              <a:chOff x="862" y="778"/>
              <a:chExt cx="356" cy="726"/>
            </a:xfrm>
          </p:grpSpPr>
          <p:sp>
            <p:nvSpPr>
              <p:cNvPr id="64649" name="Freeform 109"/>
              <p:cNvSpPr/>
              <p:nvPr/>
            </p:nvSpPr>
            <p:spPr>
              <a:xfrm>
                <a:off x="1006" y="935"/>
                <a:ext cx="60" cy="569"/>
              </a:xfrm>
              <a:custGeom>
                <a:avLst/>
                <a:gdLst>
                  <a:gd name="txL" fmla="*/ 0 w 96"/>
                  <a:gd name="txT" fmla="*/ 0 h 664"/>
                  <a:gd name="txR" fmla="*/ 96 w 96"/>
                  <a:gd name="txB" fmla="*/ 664 h 664"/>
                </a:gdLst>
                <a:ahLst/>
                <a:cxnLst>
                  <a:cxn ang="0">
                    <a:pos x="1" y="0"/>
                  </a:cxn>
                  <a:cxn ang="0">
                    <a:pos x="1" y="3"/>
                  </a:cxn>
                  <a:cxn ang="0">
                    <a:pos x="1" y="3"/>
                  </a:cxn>
                  <a:cxn ang="0">
                    <a:pos x="1" y="7"/>
                  </a:cxn>
                  <a:cxn ang="0">
                    <a:pos x="1" y="21"/>
                  </a:cxn>
                  <a:cxn ang="0">
                    <a:pos x="1" y="27"/>
                  </a:cxn>
                  <a:cxn ang="0">
                    <a:pos x="0" y="36"/>
                  </a:cxn>
                  <a:cxn ang="0">
                    <a:pos x="1" y="56"/>
                  </a:cxn>
                </a:cxnLst>
                <a:rect l="txL" t="txT" r="txR" b="txB"/>
                <a:pathLst>
                  <a:path w="96" h="664">
                    <a:moveTo>
                      <a:pt x="40" y="0"/>
                    </a:moveTo>
                    <a:cubicBezTo>
                      <a:pt x="45" y="8"/>
                      <a:pt x="49" y="17"/>
                      <a:pt x="56" y="24"/>
                    </a:cubicBezTo>
                    <a:cubicBezTo>
                      <a:pt x="63" y="31"/>
                      <a:pt x="75" y="32"/>
                      <a:pt x="80" y="40"/>
                    </a:cubicBezTo>
                    <a:cubicBezTo>
                      <a:pt x="89" y="54"/>
                      <a:pt x="96" y="88"/>
                      <a:pt x="96" y="88"/>
                    </a:cubicBezTo>
                    <a:cubicBezTo>
                      <a:pt x="93" y="144"/>
                      <a:pt x="93" y="200"/>
                      <a:pt x="88" y="256"/>
                    </a:cubicBezTo>
                    <a:cubicBezTo>
                      <a:pt x="86" y="282"/>
                      <a:pt x="32" y="312"/>
                      <a:pt x="32" y="312"/>
                    </a:cubicBezTo>
                    <a:cubicBezTo>
                      <a:pt x="19" y="351"/>
                      <a:pt x="8" y="384"/>
                      <a:pt x="0" y="424"/>
                    </a:cubicBezTo>
                    <a:cubicBezTo>
                      <a:pt x="4" y="506"/>
                      <a:pt x="16" y="584"/>
                      <a:pt x="16" y="664"/>
                    </a:cubicBezTo>
                  </a:path>
                </a:pathLst>
              </a:custGeom>
              <a:noFill/>
              <a:ln w="9525" cap="flat" cmpd="sng">
                <a:solidFill>
                  <a:srgbClr val="000000">
                    <a:alpha val="100000"/>
                  </a:srgbClr>
                </a:solidFill>
                <a:prstDash val="solid"/>
                <a:round/>
                <a:headEnd type="none" w="med" len="med"/>
                <a:tailEnd type="none" w="med" len="med"/>
              </a:ln>
            </p:spPr>
            <p:txBody>
              <a:bodyPr/>
              <a:p>
                <a:endParaRPr lang="en-US"/>
              </a:p>
            </p:txBody>
          </p:sp>
          <p:sp>
            <p:nvSpPr>
              <p:cNvPr id="64650" name="Freeform 108"/>
              <p:cNvSpPr/>
              <p:nvPr/>
            </p:nvSpPr>
            <p:spPr>
              <a:xfrm>
                <a:off x="888" y="1192"/>
                <a:ext cx="146" cy="290"/>
              </a:xfrm>
              <a:custGeom>
                <a:avLst/>
                <a:gdLst>
                  <a:gd name="txL" fmla="*/ 0 w 146"/>
                  <a:gd name="txT" fmla="*/ 0 h 290"/>
                  <a:gd name="txR" fmla="*/ 146 w 146"/>
                  <a:gd name="txB" fmla="*/ 290 h 290"/>
                </a:gdLst>
                <a:ahLst/>
                <a:cxnLst>
                  <a:cxn ang="0">
                    <a:pos x="146" y="0"/>
                  </a:cxn>
                  <a:cxn ang="0">
                    <a:pos x="90" y="24"/>
                  </a:cxn>
                  <a:cxn ang="0">
                    <a:pos x="74" y="48"/>
                  </a:cxn>
                  <a:cxn ang="0">
                    <a:pos x="26" y="72"/>
                  </a:cxn>
                  <a:cxn ang="0">
                    <a:pos x="10" y="208"/>
                  </a:cxn>
                  <a:cxn ang="0">
                    <a:pos x="2" y="248"/>
                  </a:cxn>
                </a:cxnLst>
                <a:rect l="txL" t="txT" r="txR" b="txB"/>
                <a:pathLst>
                  <a:path w="146" h="290">
                    <a:moveTo>
                      <a:pt x="146" y="0"/>
                    </a:moveTo>
                    <a:cubicBezTo>
                      <a:pt x="128" y="9"/>
                      <a:pt x="106" y="11"/>
                      <a:pt x="90" y="24"/>
                    </a:cubicBezTo>
                    <a:cubicBezTo>
                      <a:pt x="82" y="30"/>
                      <a:pt x="82" y="42"/>
                      <a:pt x="74" y="48"/>
                    </a:cubicBezTo>
                    <a:cubicBezTo>
                      <a:pt x="60" y="59"/>
                      <a:pt x="41" y="62"/>
                      <a:pt x="26" y="72"/>
                    </a:cubicBezTo>
                    <a:cubicBezTo>
                      <a:pt x="4" y="137"/>
                      <a:pt x="27" y="62"/>
                      <a:pt x="10" y="208"/>
                    </a:cubicBezTo>
                    <a:cubicBezTo>
                      <a:pt x="0" y="290"/>
                      <a:pt x="2" y="190"/>
                      <a:pt x="2" y="248"/>
                    </a:cubicBezTo>
                  </a:path>
                </a:pathLst>
              </a:custGeom>
              <a:noFill/>
              <a:ln w="3175" cap="flat" cmpd="sng">
                <a:solidFill>
                  <a:srgbClr val="000000">
                    <a:alpha val="100000"/>
                  </a:srgbClr>
                </a:solidFill>
                <a:prstDash val="solid"/>
                <a:round/>
                <a:headEnd type="none" w="med" len="med"/>
                <a:tailEnd type="none" w="med" len="med"/>
              </a:ln>
            </p:spPr>
            <p:txBody>
              <a:bodyPr/>
              <a:p>
                <a:endParaRPr lang="en-US"/>
              </a:p>
            </p:txBody>
          </p:sp>
          <p:sp>
            <p:nvSpPr>
              <p:cNvPr id="64651" name="Freeform 107"/>
              <p:cNvSpPr/>
              <p:nvPr/>
            </p:nvSpPr>
            <p:spPr>
              <a:xfrm flipV="1">
                <a:off x="1066" y="1071"/>
                <a:ext cx="136" cy="227"/>
              </a:xfrm>
              <a:custGeom>
                <a:avLst/>
                <a:gdLst>
                  <a:gd name="txL" fmla="*/ 0 w 146"/>
                  <a:gd name="txT" fmla="*/ 0 h 290"/>
                  <a:gd name="txR" fmla="*/ 146 w 146"/>
                  <a:gd name="txB" fmla="*/ 290 h 290"/>
                </a:gdLst>
                <a:ahLst/>
                <a:cxnLst>
                  <a:cxn ang="0">
                    <a:pos x="46" y="0"/>
                  </a:cxn>
                  <a:cxn ang="0">
                    <a:pos x="30" y="2"/>
                  </a:cxn>
                  <a:cxn ang="0">
                    <a:pos x="24" y="2"/>
                  </a:cxn>
                  <a:cxn ang="0">
                    <a:pos x="7" y="2"/>
                  </a:cxn>
                  <a:cxn ang="0">
                    <a:pos x="7" y="4"/>
                  </a:cxn>
                  <a:cxn ang="0">
                    <a:pos x="2" y="5"/>
                  </a:cxn>
                </a:cxnLst>
                <a:rect l="txL" t="txT" r="txR" b="txB"/>
                <a:pathLst>
                  <a:path w="146" h="290">
                    <a:moveTo>
                      <a:pt x="146" y="0"/>
                    </a:moveTo>
                    <a:cubicBezTo>
                      <a:pt x="128" y="9"/>
                      <a:pt x="106" y="11"/>
                      <a:pt x="90" y="24"/>
                    </a:cubicBezTo>
                    <a:cubicBezTo>
                      <a:pt x="82" y="30"/>
                      <a:pt x="82" y="42"/>
                      <a:pt x="74" y="48"/>
                    </a:cubicBezTo>
                    <a:cubicBezTo>
                      <a:pt x="60" y="59"/>
                      <a:pt x="41" y="62"/>
                      <a:pt x="26" y="72"/>
                    </a:cubicBezTo>
                    <a:cubicBezTo>
                      <a:pt x="4" y="137"/>
                      <a:pt x="27" y="62"/>
                      <a:pt x="10" y="208"/>
                    </a:cubicBezTo>
                    <a:cubicBezTo>
                      <a:pt x="0" y="290"/>
                      <a:pt x="2" y="190"/>
                      <a:pt x="2" y="248"/>
                    </a:cubicBezTo>
                  </a:path>
                </a:pathLst>
              </a:custGeom>
              <a:noFill/>
              <a:ln w="3175" cap="flat" cmpd="sng">
                <a:solidFill>
                  <a:srgbClr val="000000">
                    <a:alpha val="100000"/>
                  </a:srgbClr>
                </a:solidFill>
                <a:prstDash val="solid"/>
                <a:round/>
                <a:headEnd type="none" w="med" len="med"/>
                <a:tailEnd type="none" w="med" len="med"/>
              </a:ln>
            </p:spPr>
            <p:txBody>
              <a:bodyPr/>
              <a:p>
                <a:endParaRPr lang="en-US"/>
              </a:p>
            </p:txBody>
          </p:sp>
          <p:sp>
            <p:nvSpPr>
              <p:cNvPr id="64652" name="Freeform 106"/>
              <p:cNvSpPr/>
              <p:nvPr/>
            </p:nvSpPr>
            <p:spPr>
              <a:xfrm flipV="1">
                <a:off x="1082" y="1210"/>
                <a:ext cx="136" cy="227"/>
              </a:xfrm>
              <a:custGeom>
                <a:avLst/>
                <a:gdLst>
                  <a:gd name="txL" fmla="*/ 0 w 146"/>
                  <a:gd name="txT" fmla="*/ 0 h 290"/>
                  <a:gd name="txR" fmla="*/ 146 w 146"/>
                  <a:gd name="txB" fmla="*/ 290 h 290"/>
                </a:gdLst>
                <a:ahLst/>
                <a:cxnLst>
                  <a:cxn ang="0">
                    <a:pos x="46" y="0"/>
                  </a:cxn>
                  <a:cxn ang="0">
                    <a:pos x="30" y="2"/>
                  </a:cxn>
                  <a:cxn ang="0">
                    <a:pos x="24" y="2"/>
                  </a:cxn>
                  <a:cxn ang="0">
                    <a:pos x="7" y="2"/>
                  </a:cxn>
                  <a:cxn ang="0">
                    <a:pos x="7" y="4"/>
                  </a:cxn>
                  <a:cxn ang="0">
                    <a:pos x="2" y="5"/>
                  </a:cxn>
                </a:cxnLst>
                <a:rect l="txL" t="txT" r="txR" b="txB"/>
                <a:pathLst>
                  <a:path w="146" h="290">
                    <a:moveTo>
                      <a:pt x="146" y="0"/>
                    </a:moveTo>
                    <a:cubicBezTo>
                      <a:pt x="128" y="9"/>
                      <a:pt x="106" y="11"/>
                      <a:pt x="90" y="24"/>
                    </a:cubicBezTo>
                    <a:cubicBezTo>
                      <a:pt x="82" y="30"/>
                      <a:pt x="82" y="42"/>
                      <a:pt x="74" y="48"/>
                    </a:cubicBezTo>
                    <a:cubicBezTo>
                      <a:pt x="60" y="59"/>
                      <a:pt x="41" y="62"/>
                      <a:pt x="26" y="72"/>
                    </a:cubicBezTo>
                    <a:cubicBezTo>
                      <a:pt x="4" y="137"/>
                      <a:pt x="27" y="62"/>
                      <a:pt x="10" y="208"/>
                    </a:cubicBezTo>
                    <a:cubicBezTo>
                      <a:pt x="0" y="290"/>
                      <a:pt x="2" y="190"/>
                      <a:pt x="2" y="248"/>
                    </a:cubicBezTo>
                  </a:path>
                </a:pathLst>
              </a:custGeom>
              <a:noFill/>
              <a:ln w="3175" cap="flat" cmpd="sng">
                <a:solidFill>
                  <a:srgbClr val="000000">
                    <a:alpha val="100000"/>
                  </a:srgbClr>
                </a:solidFill>
                <a:prstDash val="solid"/>
                <a:round/>
                <a:headEnd type="none" w="med" len="med"/>
                <a:tailEnd type="none" w="med" len="med"/>
              </a:ln>
            </p:spPr>
            <p:txBody>
              <a:bodyPr/>
              <a:p>
                <a:endParaRPr lang="en-US"/>
              </a:p>
            </p:txBody>
          </p:sp>
          <p:sp>
            <p:nvSpPr>
              <p:cNvPr id="64653" name="Freeform 105"/>
              <p:cNvSpPr/>
              <p:nvPr/>
            </p:nvSpPr>
            <p:spPr>
              <a:xfrm rot="5400000">
                <a:off x="1006" y="770"/>
                <a:ext cx="204" cy="220"/>
              </a:xfrm>
              <a:custGeom>
                <a:avLst/>
                <a:gdLst>
                  <a:gd name="txL" fmla="*/ 0 w 204"/>
                  <a:gd name="txT" fmla="*/ 0 h 220"/>
                  <a:gd name="txR" fmla="*/ 204 w 204"/>
                  <a:gd name="txB" fmla="*/ 220 h 220"/>
                </a:gdLst>
                <a:ahLst/>
                <a:cxnLst>
                  <a:cxn ang="0">
                    <a:pos x="186" y="157"/>
                  </a:cxn>
                  <a:cxn ang="0">
                    <a:pos x="98" y="5"/>
                  </a:cxn>
                  <a:cxn ang="0">
                    <a:pos x="50" y="109"/>
                  </a:cxn>
                  <a:cxn ang="0">
                    <a:pos x="90" y="117"/>
                  </a:cxn>
                  <a:cxn ang="0">
                    <a:pos x="170" y="125"/>
                  </a:cxn>
                  <a:cxn ang="0">
                    <a:pos x="186" y="157"/>
                  </a:cxn>
                </a:cxnLst>
                <a:rect l="txL" t="txT" r="txR" b="txB"/>
                <a:pathLst>
                  <a:path w="204" h="220">
                    <a:moveTo>
                      <a:pt x="186" y="157"/>
                    </a:moveTo>
                    <a:cubicBezTo>
                      <a:pt x="204" y="103"/>
                      <a:pt x="148" y="22"/>
                      <a:pt x="98" y="5"/>
                    </a:cubicBezTo>
                    <a:cubicBezTo>
                      <a:pt x="34" y="14"/>
                      <a:pt x="0" y="0"/>
                      <a:pt x="50" y="109"/>
                    </a:cubicBezTo>
                    <a:cubicBezTo>
                      <a:pt x="56" y="121"/>
                      <a:pt x="77" y="115"/>
                      <a:pt x="90" y="117"/>
                    </a:cubicBezTo>
                    <a:cubicBezTo>
                      <a:pt x="117" y="121"/>
                      <a:pt x="143" y="122"/>
                      <a:pt x="170" y="125"/>
                    </a:cubicBezTo>
                    <a:cubicBezTo>
                      <a:pt x="174" y="138"/>
                      <a:pt x="186" y="220"/>
                      <a:pt x="186" y="157"/>
                    </a:cubicBezTo>
                    <a:close/>
                  </a:path>
                </a:pathLst>
              </a:custGeom>
              <a:solidFill>
                <a:srgbClr val="FFFFFF">
                  <a:alpha val="100000"/>
                </a:srgbClr>
              </a:solidFill>
              <a:ln w="9525" cap="flat" cmpd="sng">
                <a:solidFill>
                  <a:srgbClr val="000000">
                    <a:alpha val="100000"/>
                  </a:srgbClr>
                </a:solidFill>
                <a:prstDash val="solid"/>
                <a:round/>
                <a:headEnd type="none" w="med" len="med"/>
                <a:tailEnd type="none" w="med" len="med"/>
              </a:ln>
            </p:spPr>
            <p:txBody>
              <a:bodyPr/>
              <a:p>
                <a:endParaRPr lang="en-US"/>
              </a:p>
            </p:txBody>
          </p:sp>
          <p:sp>
            <p:nvSpPr>
              <p:cNvPr id="64654" name="Freeform 104"/>
              <p:cNvSpPr/>
              <p:nvPr/>
            </p:nvSpPr>
            <p:spPr>
              <a:xfrm>
                <a:off x="862" y="806"/>
                <a:ext cx="204" cy="220"/>
              </a:xfrm>
              <a:custGeom>
                <a:avLst/>
                <a:gdLst>
                  <a:gd name="txL" fmla="*/ 0 w 204"/>
                  <a:gd name="txT" fmla="*/ 0 h 220"/>
                  <a:gd name="txR" fmla="*/ 204 w 204"/>
                  <a:gd name="txB" fmla="*/ 220 h 220"/>
                </a:gdLst>
                <a:ahLst/>
                <a:cxnLst>
                  <a:cxn ang="0">
                    <a:pos x="186" y="157"/>
                  </a:cxn>
                  <a:cxn ang="0">
                    <a:pos x="98" y="5"/>
                  </a:cxn>
                  <a:cxn ang="0">
                    <a:pos x="50" y="109"/>
                  </a:cxn>
                  <a:cxn ang="0">
                    <a:pos x="90" y="117"/>
                  </a:cxn>
                  <a:cxn ang="0">
                    <a:pos x="170" y="125"/>
                  </a:cxn>
                  <a:cxn ang="0">
                    <a:pos x="186" y="157"/>
                  </a:cxn>
                </a:cxnLst>
                <a:rect l="txL" t="txT" r="txR" b="txB"/>
                <a:pathLst>
                  <a:path w="204" h="220">
                    <a:moveTo>
                      <a:pt x="186" y="157"/>
                    </a:moveTo>
                    <a:cubicBezTo>
                      <a:pt x="204" y="103"/>
                      <a:pt x="148" y="22"/>
                      <a:pt x="98" y="5"/>
                    </a:cubicBezTo>
                    <a:cubicBezTo>
                      <a:pt x="34" y="14"/>
                      <a:pt x="0" y="0"/>
                      <a:pt x="50" y="109"/>
                    </a:cubicBezTo>
                    <a:cubicBezTo>
                      <a:pt x="56" y="121"/>
                      <a:pt x="77" y="115"/>
                      <a:pt x="90" y="117"/>
                    </a:cubicBezTo>
                    <a:cubicBezTo>
                      <a:pt x="117" y="121"/>
                      <a:pt x="143" y="122"/>
                      <a:pt x="170" y="125"/>
                    </a:cubicBezTo>
                    <a:cubicBezTo>
                      <a:pt x="174" y="138"/>
                      <a:pt x="186" y="220"/>
                      <a:pt x="186" y="157"/>
                    </a:cubicBezTo>
                    <a:close/>
                  </a:path>
                </a:pathLst>
              </a:custGeom>
              <a:solidFill>
                <a:srgbClr val="FFFFFF">
                  <a:alpha val="100000"/>
                </a:srgbClr>
              </a:solidFill>
              <a:ln w="9525" cap="flat" cmpd="sng">
                <a:solidFill>
                  <a:srgbClr val="000000">
                    <a:alpha val="100000"/>
                  </a:srgbClr>
                </a:solidFill>
                <a:prstDash val="solid"/>
                <a:round/>
                <a:headEnd type="none" w="med" len="med"/>
                <a:tailEnd type="none" w="med" len="med"/>
              </a:ln>
            </p:spPr>
            <p:txBody>
              <a:bodyPr/>
              <a:p>
                <a:endParaRPr lang="en-US"/>
              </a:p>
            </p:txBody>
          </p:sp>
        </p:grpSp>
        <p:grpSp>
          <p:nvGrpSpPr>
            <p:cNvPr id="64548" name="Group 96"/>
            <p:cNvGrpSpPr/>
            <p:nvPr/>
          </p:nvGrpSpPr>
          <p:grpSpPr>
            <a:xfrm>
              <a:off x="7556" y="5251"/>
              <a:ext cx="807" cy="1677"/>
              <a:chOff x="862" y="778"/>
              <a:chExt cx="356" cy="726"/>
            </a:xfrm>
          </p:grpSpPr>
          <p:sp>
            <p:nvSpPr>
              <p:cNvPr id="64643" name="Freeform 102"/>
              <p:cNvSpPr/>
              <p:nvPr/>
            </p:nvSpPr>
            <p:spPr>
              <a:xfrm>
                <a:off x="1006" y="935"/>
                <a:ext cx="60" cy="569"/>
              </a:xfrm>
              <a:custGeom>
                <a:avLst/>
                <a:gdLst>
                  <a:gd name="txL" fmla="*/ 0 w 96"/>
                  <a:gd name="txT" fmla="*/ 0 h 664"/>
                  <a:gd name="txR" fmla="*/ 96 w 96"/>
                  <a:gd name="txB" fmla="*/ 664 h 664"/>
                </a:gdLst>
                <a:ahLst/>
                <a:cxnLst>
                  <a:cxn ang="0">
                    <a:pos x="1" y="0"/>
                  </a:cxn>
                  <a:cxn ang="0">
                    <a:pos x="1" y="3"/>
                  </a:cxn>
                  <a:cxn ang="0">
                    <a:pos x="1" y="3"/>
                  </a:cxn>
                  <a:cxn ang="0">
                    <a:pos x="1" y="7"/>
                  </a:cxn>
                  <a:cxn ang="0">
                    <a:pos x="1" y="21"/>
                  </a:cxn>
                  <a:cxn ang="0">
                    <a:pos x="1" y="27"/>
                  </a:cxn>
                  <a:cxn ang="0">
                    <a:pos x="0" y="36"/>
                  </a:cxn>
                  <a:cxn ang="0">
                    <a:pos x="1" y="56"/>
                  </a:cxn>
                </a:cxnLst>
                <a:rect l="txL" t="txT" r="txR" b="txB"/>
                <a:pathLst>
                  <a:path w="96" h="664">
                    <a:moveTo>
                      <a:pt x="40" y="0"/>
                    </a:moveTo>
                    <a:cubicBezTo>
                      <a:pt x="45" y="8"/>
                      <a:pt x="49" y="17"/>
                      <a:pt x="56" y="24"/>
                    </a:cubicBezTo>
                    <a:cubicBezTo>
                      <a:pt x="63" y="31"/>
                      <a:pt x="75" y="32"/>
                      <a:pt x="80" y="40"/>
                    </a:cubicBezTo>
                    <a:cubicBezTo>
                      <a:pt x="89" y="54"/>
                      <a:pt x="96" y="88"/>
                      <a:pt x="96" y="88"/>
                    </a:cubicBezTo>
                    <a:cubicBezTo>
                      <a:pt x="93" y="144"/>
                      <a:pt x="93" y="200"/>
                      <a:pt x="88" y="256"/>
                    </a:cubicBezTo>
                    <a:cubicBezTo>
                      <a:pt x="86" y="282"/>
                      <a:pt x="32" y="312"/>
                      <a:pt x="32" y="312"/>
                    </a:cubicBezTo>
                    <a:cubicBezTo>
                      <a:pt x="19" y="351"/>
                      <a:pt x="8" y="384"/>
                      <a:pt x="0" y="424"/>
                    </a:cubicBezTo>
                    <a:cubicBezTo>
                      <a:pt x="4" y="506"/>
                      <a:pt x="16" y="584"/>
                      <a:pt x="16" y="664"/>
                    </a:cubicBezTo>
                  </a:path>
                </a:pathLst>
              </a:custGeom>
              <a:noFill/>
              <a:ln w="9525" cap="flat" cmpd="sng">
                <a:solidFill>
                  <a:srgbClr val="000000">
                    <a:alpha val="100000"/>
                  </a:srgbClr>
                </a:solidFill>
                <a:prstDash val="solid"/>
                <a:round/>
                <a:headEnd type="none" w="med" len="med"/>
                <a:tailEnd type="none" w="med" len="med"/>
              </a:ln>
            </p:spPr>
            <p:txBody>
              <a:bodyPr/>
              <a:p>
                <a:endParaRPr lang="en-US"/>
              </a:p>
            </p:txBody>
          </p:sp>
          <p:sp>
            <p:nvSpPr>
              <p:cNvPr id="64644" name="Freeform 101"/>
              <p:cNvSpPr/>
              <p:nvPr/>
            </p:nvSpPr>
            <p:spPr>
              <a:xfrm>
                <a:off x="888" y="1192"/>
                <a:ext cx="146" cy="290"/>
              </a:xfrm>
              <a:custGeom>
                <a:avLst/>
                <a:gdLst>
                  <a:gd name="txL" fmla="*/ 0 w 146"/>
                  <a:gd name="txT" fmla="*/ 0 h 290"/>
                  <a:gd name="txR" fmla="*/ 146 w 146"/>
                  <a:gd name="txB" fmla="*/ 290 h 290"/>
                </a:gdLst>
                <a:ahLst/>
                <a:cxnLst>
                  <a:cxn ang="0">
                    <a:pos x="146" y="0"/>
                  </a:cxn>
                  <a:cxn ang="0">
                    <a:pos x="90" y="24"/>
                  </a:cxn>
                  <a:cxn ang="0">
                    <a:pos x="74" y="48"/>
                  </a:cxn>
                  <a:cxn ang="0">
                    <a:pos x="26" y="72"/>
                  </a:cxn>
                  <a:cxn ang="0">
                    <a:pos x="10" y="208"/>
                  </a:cxn>
                  <a:cxn ang="0">
                    <a:pos x="2" y="248"/>
                  </a:cxn>
                </a:cxnLst>
                <a:rect l="txL" t="txT" r="txR" b="txB"/>
                <a:pathLst>
                  <a:path w="146" h="290">
                    <a:moveTo>
                      <a:pt x="146" y="0"/>
                    </a:moveTo>
                    <a:cubicBezTo>
                      <a:pt x="128" y="9"/>
                      <a:pt x="106" y="11"/>
                      <a:pt x="90" y="24"/>
                    </a:cubicBezTo>
                    <a:cubicBezTo>
                      <a:pt x="82" y="30"/>
                      <a:pt x="82" y="42"/>
                      <a:pt x="74" y="48"/>
                    </a:cubicBezTo>
                    <a:cubicBezTo>
                      <a:pt x="60" y="59"/>
                      <a:pt x="41" y="62"/>
                      <a:pt x="26" y="72"/>
                    </a:cubicBezTo>
                    <a:cubicBezTo>
                      <a:pt x="4" y="137"/>
                      <a:pt x="27" y="62"/>
                      <a:pt x="10" y="208"/>
                    </a:cubicBezTo>
                    <a:cubicBezTo>
                      <a:pt x="0" y="290"/>
                      <a:pt x="2" y="190"/>
                      <a:pt x="2" y="248"/>
                    </a:cubicBezTo>
                  </a:path>
                </a:pathLst>
              </a:custGeom>
              <a:noFill/>
              <a:ln w="3175" cap="flat" cmpd="sng">
                <a:solidFill>
                  <a:srgbClr val="000000">
                    <a:alpha val="100000"/>
                  </a:srgbClr>
                </a:solidFill>
                <a:prstDash val="solid"/>
                <a:round/>
                <a:headEnd type="none" w="med" len="med"/>
                <a:tailEnd type="none" w="med" len="med"/>
              </a:ln>
            </p:spPr>
            <p:txBody>
              <a:bodyPr/>
              <a:p>
                <a:endParaRPr lang="en-US"/>
              </a:p>
            </p:txBody>
          </p:sp>
          <p:sp>
            <p:nvSpPr>
              <p:cNvPr id="64645" name="Freeform 100"/>
              <p:cNvSpPr/>
              <p:nvPr/>
            </p:nvSpPr>
            <p:spPr>
              <a:xfrm flipV="1">
                <a:off x="1066" y="1071"/>
                <a:ext cx="136" cy="227"/>
              </a:xfrm>
              <a:custGeom>
                <a:avLst/>
                <a:gdLst>
                  <a:gd name="txL" fmla="*/ 0 w 146"/>
                  <a:gd name="txT" fmla="*/ 0 h 290"/>
                  <a:gd name="txR" fmla="*/ 146 w 146"/>
                  <a:gd name="txB" fmla="*/ 290 h 290"/>
                </a:gdLst>
                <a:ahLst/>
                <a:cxnLst>
                  <a:cxn ang="0">
                    <a:pos x="46" y="0"/>
                  </a:cxn>
                  <a:cxn ang="0">
                    <a:pos x="30" y="2"/>
                  </a:cxn>
                  <a:cxn ang="0">
                    <a:pos x="24" y="2"/>
                  </a:cxn>
                  <a:cxn ang="0">
                    <a:pos x="7" y="2"/>
                  </a:cxn>
                  <a:cxn ang="0">
                    <a:pos x="7" y="4"/>
                  </a:cxn>
                  <a:cxn ang="0">
                    <a:pos x="2" y="5"/>
                  </a:cxn>
                </a:cxnLst>
                <a:rect l="txL" t="txT" r="txR" b="txB"/>
                <a:pathLst>
                  <a:path w="146" h="290">
                    <a:moveTo>
                      <a:pt x="146" y="0"/>
                    </a:moveTo>
                    <a:cubicBezTo>
                      <a:pt x="128" y="9"/>
                      <a:pt x="106" y="11"/>
                      <a:pt x="90" y="24"/>
                    </a:cubicBezTo>
                    <a:cubicBezTo>
                      <a:pt x="82" y="30"/>
                      <a:pt x="82" y="42"/>
                      <a:pt x="74" y="48"/>
                    </a:cubicBezTo>
                    <a:cubicBezTo>
                      <a:pt x="60" y="59"/>
                      <a:pt x="41" y="62"/>
                      <a:pt x="26" y="72"/>
                    </a:cubicBezTo>
                    <a:cubicBezTo>
                      <a:pt x="4" y="137"/>
                      <a:pt x="27" y="62"/>
                      <a:pt x="10" y="208"/>
                    </a:cubicBezTo>
                    <a:cubicBezTo>
                      <a:pt x="0" y="290"/>
                      <a:pt x="2" y="190"/>
                      <a:pt x="2" y="248"/>
                    </a:cubicBezTo>
                  </a:path>
                </a:pathLst>
              </a:custGeom>
              <a:noFill/>
              <a:ln w="3175" cap="flat" cmpd="sng">
                <a:solidFill>
                  <a:srgbClr val="000000">
                    <a:alpha val="100000"/>
                  </a:srgbClr>
                </a:solidFill>
                <a:prstDash val="solid"/>
                <a:round/>
                <a:headEnd type="none" w="med" len="med"/>
                <a:tailEnd type="none" w="med" len="med"/>
              </a:ln>
            </p:spPr>
            <p:txBody>
              <a:bodyPr/>
              <a:p>
                <a:endParaRPr lang="en-US"/>
              </a:p>
            </p:txBody>
          </p:sp>
          <p:sp>
            <p:nvSpPr>
              <p:cNvPr id="64646" name="Freeform 99"/>
              <p:cNvSpPr/>
              <p:nvPr/>
            </p:nvSpPr>
            <p:spPr>
              <a:xfrm flipV="1">
                <a:off x="1082" y="1210"/>
                <a:ext cx="136" cy="227"/>
              </a:xfrm>
              <a:custGeom>
                <a:avLst/>
                <a:gdLst>
                  <a:gd name="txL" fmla="*/ 0 w 146"/>
                  <a:gd name="txT" fmla="*/ 0 h 290"/>
                  <a:gd name="txR" fmla="*/ 146 w 146"/>
                  <a:gd name="txB" fmla="*/ 290 h 290"/>
                </a:gdLst>
                <a:ahLst/>
                <a:cxnLst>
                  <a:cxn ang="0">
                    <a:pos x="46" y="0"/>
                  </a:cxn>
                  <a:cxn ang="0">
                    <a:pos x="30" y="2"/>
                  </a:cxn>
                  <a:cxn ang="0">
                    <a:pos x="24" y="2"/>
                  </a:cxn>
                  <a:cxn ang="0">
                    <a:pos x="7" y="2"/>
                  </a:cxn>
                  <a:cxn ang="0">
                    <a:pos x="7" y="4"/>
                  </a:cxn>
                  <a:cxn ang="0">
                    <a:pos x="2" y="5"/>
                  </a:cxn>
                </a:cxnLst>
                <a:rect l="txL" t="txT" r="txR" b="txB"/>
                <a:pathLst>
                  <a:path w="146" h="290">
                    <a:moveTo>
                      <a:pt x="146" y="0"/>
                    </a:moveTo>
                    <a:cubicBezTo>
                      <a:pt x="128" y="9"/>
                      <a:pt x="106" y="11"/>
                      <a:pt x="90" y="24"/>
                    </a:cubicBezTo>
                    <a:cubicBezTo>
                      <a:pt x="82" y="30"/>
                      <a:pt x="82" y="42"/>
                      <a:pt x="74" y="48"/>
                    </a:cubicBezTo>
                    <a:cubicBezTo>
                      <a:pt x="60" y="59"/>
                      <a:pt x="41" y="62"/>
                      <a:pt x="26" y="72"/>
                    </a:cubicBezTo>
                    <a:cubicBezTo>
                      <a:pt x="4" y="137"/>
                      <a:pt x="27" y="62"/>
                      <a:pt x="10" y="208"/>
                    </a:cubicBezTo>
                    <a:cubicBezTo>
                      <a:pt x="0" y="290"/>
                      <a:pt x="2" y="190"/>
                      <a:pt x="2" y="248"/>
                    </a:cubicBezTo>
                  </a:path>
                </a:pathLst>
              </a:custGeom>
              <a:noFill/>
              <a:ln w="3175" cap="flat" cmpd="sng">
                <a:solidFill>
                  <a:srgbClr val="000000">
                    <a:alpha val="100000"/>
                  </a:srgbClr>
                </a:solidFill>
                <a:prstDash val="solid"/>
                <a:round/>
                <a:headEnd type="none" w="med" len="med"/>
                <a:tailEnd type="none" w="med" len="med"/>
              </a:ln>
            </p:spPr>
            <p:txBody>
              <a:bodyPr/>
              <a:p>
                <a:endParaRPr lang="en-US"/>
              </a:p>
            </p:txBody>
          </p:sp>
          <p:sp>
            <p:nvSpPr>
              <p:cNvPr id="64647" name="Freeform 98"/>
              <p:cNvSpPr/>
              <p:nvPr/>
            </p:nvSpPr>
            <p:spPr>
              <a:xfrm rot="5400000">
                <a:off x="1006" y="770"/>
                <a:ext cx="204" cy="220"/>
              </a:xfrm>
              <a:custGeom>
                <a:avLst/>
                <a:gdLst>
                  <a:gd name="txL" fmla="*/ 0 w 204"/>
                  <a:gd name="txT" fmla="*/ 0 h 220"/>
                  <a:gd name="txR" fmla="*/ 204 w 204"/>
                  <a:gd name="txB" fmla="*/ 220 h 220"/>
                </a:gdLst>
                <a:ahLst/>
                <a:cxnLst>
                  <a:cxn ang="0">
                    <a:pos x="186" y="157"/>
                  </a:cxn>
                  <a:cxn ang="0">
                    <a:pos x="98" y="5"/>
                  </a:cxn>
                  <a:cxn ang="0">
                    <a:pos x="50" y="109"/>
                  </a:cxn>
                  <a:cxn ang="0">
                    <a:pos x="90" y="117"/>
                  </a:cxn>
                  <a:cxn ang="0">
                    <a:pos x="170" y="125"/>
                  </a:cxn>
                  <a:cxn ang="0">
                    <a:pos x="186" y="157"/>
                  </a:cxn>
                </a:cxnLst>
                <a:rect l="txL" t="txT" r="txR" b="txB"/>
                <a:pathLst>
                  <a:path w="204" h="220">
                    <a:moveTo>
                      <a:pt x="186" y="157"/>
                    </a:moveTo>
                    <a:cubicBezTo>
                      <a:pt x="204" y="103"/>
                      <a:pt x="148" y="22"/>
                      <a:pt x="98" y="5"/>
                    </a:cubicBezTo>
                    <a:cubicBezTo>
                      <a:pt x="34" y="14"/>
                      <a:pt x="0" y="0"/>
                      <a:pt x="50" y="109"/>
                    </a:cubicBezTo>
                    <a:cubicBezTo>
                      <a:pt x="56" y="121"/>
                      <a:pt x="77" y="115"/>
                      <a:pt x="90" y="117"/>
                    </a:cubicBezTo>
                    <a:cubicBezTo>
                      <a:pt x="117" y="121"/>
                      <a:pt x="143" y="122"/>
                      <a:pt x="170" y="125"/>
                    </a:cubicBezTo>
                    <a:cubicBezTo>
                      <a:pt x="174" y="138"/>
                      <a:pt x="186" y="220"/>
                      <a:pt x="186" y="157"/>
                    </a:cubicBezTo>
                    <a:close/>
                  </a:path>
                </a:pathLst>
              </a:custGeom>
              <a:solidFill>
                <a:srgbClr val="FFFFFF">
                  <a:alpha val="100000"/>
                </a:srgbClr>
              </a:solidFill>
              <a:ln w="9525" cap="flat" cmpd="sng">
                <a:solidFill>
                  <a:srgbClr val="000000">
                    <a:alpha val="100000"/>
                  </a:srgbClr>
                </a:solidFill>
                <a:prstDash val="solid"/>
                <a:round/>
                <a:headEnd type="none" w="med" len="med"/>
                <a:tailEnd type="none" w="med" len="med"/>
              </a:ln>
            </p:spPr>
            <p:txBody>
              <a:bodyPr/>
              <a:p>
                <a:endParaRPr lang="en-US"/>
              </a:p>
            </p:txBody>
          </p:sp>
          <p:sp>
            <p:nvSpPr>
              <p:cNvPr id="64648" name="Freeform 97"/>
              <p:cNvSpPr/>
              <p:nvPr/>
            </p:nvSpPr>
            <p:spPr>
              <a:xfrm>
                <a:off x="862" y="806"/>
                <a:ext cx="204" cy="220"/>
              </a:xfrm>
              <a:custGeom>
                <a:avLst/>
                <a:gdLst>
                  <a:gd name="txL" fmla="*/ 0 w 204"/>
                  <a:gd name="txT" fmla="*/ 0 h 220"/>
                  <a:gd name="txR" fmla="*/ 204 w 204"/>
                  <a:gd name="txB" fmla="*/ 220 h 220"/>
                </a:gdLst>
                <a:ahLst/>
                <a:cxnLst>
                  <a:cxn ang="0">
                    <a:pos x="186" y="157"/>
                  </a:cxn>
                  <a:cxn ang="0">
                    <a:pos x="98" y="5"/>
                  </a:cxn>
                  <a:cxn ang="0">
                    <a:pos x="50" y="109"/>
                  </a:cxn>
                  <a:cxn ang="0">
                    <a:pos x="90" y="117"/>
                  </a:cxn>
                  <a:cxn ang="0">
                    <a:pos x="170" y="125"/>
                  </a:cxn>
                  <a:cxn ang="0">
                    <a:pos x="186" y="157"/>
                  </a:cxn>
                </a:cxnLst>
                <a:rect l="txL" t="txT" r="txR" b="txB"/>
                <a:pathLst>
                  <a:path w="204" h="220">
                    <a:moveTo>
                      <a:pt x="186" y="157"/>
                    </a:moveTo>
                    <a:cubicBezTo>
                      <a:pt x="204" y="103"/>
                      <a:pt x="148" y="22"/>
                      <a:pt x="98" y="5"/>
                    </a:cubicBezTo>
                    <a:cubicBezTo>
                      <a:pt x="34" y="14"/>
                      <a:pt x="0" y="0"/>
                      <a:pt x="50" y="109"/>
                    </a:cubicBezTo>
                    <a:cubicBezTo>
                      <a:pt x="56" y="121"/>
                      <a:pt x="77" y="115"/>
                      <a:pt x="90" y="117"/>
                    </a:cubicBezTo>
                    <a:cubicBezTo>
                      <a:pt x="117" y="121"/>
                      <a:pt x="143" y="122"/>
                      <a:pt x="170" y="125"/>
                    </a:cubicBezTo>
                    <a:cubicBezTo>
                      <a:pt x="174" y="138"/>
                      <a:pt x="186" y="220"/>
                      <a:pt x="186" y="157"/>
                    </a:cubicBezTo>
                    <a:close/>
                  </a:path>
                </a:pathLst>
              </a:custGeom>
              <a:solidFill>
                <a:srgbClr val="FFFFFF">
                  <a:alpha val="100000"/>
                </a:srgbClr>
              </a:solidFill>
              <a:ln w="9525" cap="flat" cmpd="sng">
                <a:solidFill>
                  <a:srgbClr val="000000">
                    <a:alpha val="100000"/>
                  </a:srgbClr>
                </a:solidFill>
                <a:prstDash val="solid"/>
                <a:round/>
                <a:headEnd type="none" w="med" len="med"/>
                <a:tailEnd type="none" w="med" len="med"/>
              </a:ln>
            </p:spPr>
            <p:txBody>
              <a:bodyPr/>
              <a:p>
                <a:endParaRPr lang="en-US"/>
              </a:p>
            </p:txBody>
          </p:sp>
        </p:grpSp>
        <p:grpSp>
          <p:nvGrpSpPr>
            <p:cNvPr id="64549" name="Group 86"/>
            <p:cNvGrpSpPr/>
            <p:nvPr/>
          </p:nvGrpSpPr>
          <p:grpSpPr>
            <a:xfrm>
              <a:off x="5789" y="5726"/>
              <a:ext cx="2649" cy="101"/>
              <a:chOff x="839" y="1071"/>
              <a:chExt cx="1088" cy="34"/>
            </a:xfrm>
          </p:grpSpPr>
          <p:sp>
            <p:nvSpPr>
              <p:cNvPr id="64634" name="Oval 95"/>
              <p:cNvSpPr/>
              <p:nvPr/>
            </p:nvSpPr>
            <p:spPr>
              <a:xfrm>
                <a:off x="884" y="1071"/>
                <a:ext cx="34" cy="34"/>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4635" name="Oval 94"/>
              <p:cNvSpPr/>
              <p:nvPr/>
            </p:nvSpPr>
            <p:spPr>
              <a:xfrm>
                <a:off x="1020" y="1071"/>
                <a:ext cx="34" cy="34"/>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4636" name="Oval 93"/>
              <p:cNvSpPr/>
              <p:nvPr/>
            </p:nvSpPr>
            <p:spPr>
              <a:xfrm>
                <a:off x="1156" y="1071"/>
                <a:ext cx="34" cy="34"/>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4637" name="Oval 92"/>
              <p:cNvSpPr/>
              <p:nvPr/>
            </p:nvSpPr>
            <p:spPr>
              <a:xfrm>
                <a:off x="1292" y="1071"/>
                <a:ext cx="34" cy="34"/>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4638" name="Oval 91"/>
              <p:cNvSpPr/>
              <p:nvPr/>
            </p:nvSpPr>
            <p:spPr>
              <a:xfrm>
                <a:off x="1428" y="1071"/>
                <a:ext cx="34" cy="34"/>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4639" name="Oval 90"/>
              <p:cNvSpPr/>
              <p:nvPr/>
            </p:nvSpPr>
            <p:spPr>
              <a:xfrm>
                <a:off x="1564" y="1071"/>
                <a:ext cx="34" cy="34"/>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4640" name="Oval 89"/>
              <p:cNvSpPr/>
              <p:nvPr/>
            </p:nvSpPr>
            <p:spPr>
              <a:xfrm>
                <a:off x="1700" y="1071"/>
                <a:ext cx="34" cy="34"/>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4641" name="Oval 88"/>
              <p:cNvSpPr/>
              <p:nvPr/>
            </p:nvSpPr>
            <p:spPr>
              <a:xfrm>
                <a:off x="1836" y="1071"/>
                <a:ext cx="34" cy="34"/>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4642" name="Line 87"/>
              <p:cNvSpPr/>
              <p:nvPr/>
            </p:nvSpPr>
            <p:spPr>
              <a:xfrm>
                <a:off x="839" y="1093"/>
                <a:ext cx="1088" cy="0"/>
              </a:xfrm>
              <a:prstGeom prst="line">
                <a:avLst/>
              </a:prstGeom>
              <a:ln w="19050" cap="flat" cmpd="sng">
                <a:solidFill>
                  <a:srgbClr val="000000"/>
                </a:solidFill>
                <a:prstDash val="solid"/>
                <a:headEnd type="none" w="med" len="med"/>
                <a:tailEnd type="none" w="med" len="med"/>
              </a:ln>
            </p:spPr>
          </p:sp>
        </p:grpSp>
        <p:sp>
          <p:nvSpPr>
            <p:cNvPr id="64550" name="Text Box 85"/>
            <p:cNvSpPr txBox="1"/>
            <p:nvPr/>
          </p:nvSpPr>
          <p:spPr>
            <a:xfrm>
              <a:off x="8015" y="7171"/>
              <a:ext cx="697" cy="553"/>
            </a:xfrm>
            <a:prstGeom prst="rect">
              <a:avLst/>
            </a:prstGeom>
            <a:noFill/>
            <a:ln w="9525">
              <a:noFill/>
            </a:ln>
          </p:spPr>
          <p:txBody>
            <a:bodyPr/>
            <a:p>
              <a:pPr algn="ctr" eaLnBrk="1" hangingPunct="1"/>
              <a:r>
                <a:rPr lang="tr-TR" altLang="tr-TR" sz="800" dirty="0">
                  <a:solidFill>
                    <a:srgbClr val="000000"/>
                  </a:solidFill>
                  <a:latin typeface="Arial" panose="020B0604020202020204" pitchFamily="34" charset="0"/>
                  <a:cs typeface="Times New Roman" panose="02020603050405020304" pitchFamily="18" charset="0"/>
                </a:rPr>
                <a:t>Islak</a:t>
              </a:r>
              <a:endParaRPr lang="tr-TR" altLang="tr-TR" sz="800" dirty="0">
                <a:latin typeface="Arial" panose="020B0604020202020204" pitchFamily="34" charset="0"/>
                <a:cs typeface="Times New Roman" panose="02020603050405020304" pitchFamily="18" charset="0"/>
              </a:endParaRPr>
            </a:p>
            <a:p>
              <a:pPr algn="ctr"/>
              <a:r>
                <a:rPr lang="tr-TR" altLang="tr-TR" sz="800" dirty="0">
                  <a:solidFill>
                    <a:srgbClr val="000000"/>
                  </a:solidFill>
                  <a:latin typeface="Arial" panose="020B0604020202020204" pitchFamily="34" charset="0"/>
                  <a:cs typeface="Times New Roman" panose="02020603050405020304" pitchFamily="18" charset="0"/>
                </a:rPr>
                <a:t>hacim</a:t>
              </a:r>
              <a:endParaRPr lang="tr-TR" altLang="tr-TR" dirty="0">
                <a:latin typeface="Arial" panose="020B0604020202020204" pitchFamily="34" charset="0"/>
              </a:endParaRPr>
            </a:p>
          </p:txBody>
        </p:sp>
        <p:sp>
          <p:nvSpPr>
            <p:cNvPr id="64551" name="Text Box 84"/>
            <p:cNvSpPr txBox="1"/>
            <p:nvPr/>
          </p:nvSpPr>
          <p:spPr>
            <a:xfrm>
              <a:off x="6969" y="7137"/>
              <a:ext cx="715" cy="354"/>
            </a:xfrm>
            <a:prstGeom prst="rect">
              <a:avLst/>
            </a:prstGeom>
            <a:noFill/>
            <a:ln w="9525">
              <a:noFill/>
            </a:ln>
          </p:spPr>
          <p:txBody>
            <a:bodyPr/>
            <a:p>
              <a:pPr algn="ctr" eaLnBrk="1" hangingPunct="1"/>
              <a:r>
                <a:rPr lang="tr-TR" altLang="tr-TR" sz="800" dirty="0">
                  <a:solidFill>
                    <a:srgbClr val="000000"/>
                  </a:solidFill>
                  <a:latin typeface="Arial" panose="020B0604020202020204" pitchFamily="34" charset="0"/>
                  <a:cs typeface="Times New Roman" panose="02020603050405020304" pitchFamily="18" charset="0"/>
                </a:rPr>
                <a:t>Örtme</a:t>
              </a:r>
              <a:endParaRPr lang="tr-TR" altLang="tr-TR" dirty="0">
                <a:latin typeface="Arial" panose="020B0604020202020204" pitchFamily="34" charset="0"/>
                <a:ea typeface="Times New Roman" panose="02020603050405020304" pitchFamily="18" charset="0"/>
              </a:endParaRPr>
            </a:p>
          </p:txBody>
        </p:sp>
        <p:sp>
          <p:nvSpPr>
            <p:cNvPr id="64552" name="Line 83"/>
            <p:cNvSpPr/>
            <p:nvPr/>
          </p:nvSpPr>
          <p:spPr>
            <a:xfrm rot="-5400000" flipV="1">
              <a:off x="7087" y="7013"/>
              <a:ext cx="316" cy="103"/>
            </a:xfrm>
            <a:prstGeom prst="line">
              <a:avLst/>
            </a:prstGeom>
            <a:ln w="9525" cap="flat" cmpd="sng">
              <a:solidFill>
                <a:srgbClr val="000000"/>
              </a:solidFill>
              <a:prstDash val="solid"/>
              <a:headEnd type="none" w="med" len="med"/>
              <a:tailEnd type="triangle" w="sm" len="sm"/>
            </a:ln>
          </p:spPr>
        </p:sp>
        <p:sp>
          <p:nvSpPr>
            <p:cNvPr id="64553" name="Line 82"/>
            <p:cNvSpPr/>
            <p:nvPr/>
          </p:nvSpPr>
          <p:spPr>
            <a:xfrm rot="-5400000" flipV="1">
              <a:off x="8081" y="6994"/>
              <a:ext cx="316" cy="105"/>
            </a:xfrm>
            <a:prstGeom prst="line">
              <a:avLst/>
            </a:prstGeom>
            <a:ln w="9525" cap="flat" cmpd="sng">
              <a:solidFill>
                <a:srgbClr val="000000"/>
              </a:solidFill>
              <a:prstDash val="solid"/>
              <a:headEnd type="none" w="med" len="med"/>
              <a:tailEnd type="triangle" w="sm" len="sm"/>
            </a:ln>
          </p:spPr>
        </p:sp>
        <p:sp>
          <p:nvSpPr>
            <p:cNvPr id="64554" name="Oval 81"/>
            <p:cNvSpPr/>
            <p:nvPr/>
          </p:nvSpPr>
          <p:spPr>
            <a:xfrm>
              <a:off x="4515" y="8728"/>
              <a:ext cx="772" cy="1313"/>
            </a:xfrm>
            <a:prstGeom prst="ellipse">
              <a:avLst/>
            </a:prstGeom>
            <a:solidFill>
              <a:srgbClr val="969696"/>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4555" name="Oval 80"/>
            <p:cNvSpPr/>
            <p:nvPr/>
          </p:nvSpPr>
          <p:spPr>
            <a:xfrm>
              <a:off x="4851" y="8650"/>
              <a:ext cx="80" cy="78"/>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4556" name="Oval 79"/>
            <p:cNvSpPr/>
            <p:nvPr/>
          </p:nvSpPr>
          <p:spPr>
            <a:xfrm>
              <a:off x="6087" y="8624"/>
              <a:ext cx="76" cy="81"/>
            </a:xfrm>
            <a:prstGeom prst="ellipse">
              <a:avLst/>
            </a:prstGeom>
            <a:solidFill>
              <a:srgbClr val="000000"/>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sp>
          <p:nvSpPr>
            <p:cNvPr id="64557" name="Text Box 78"/>
            <p:cNvSpPr txBox="1"/>
            <p:nvPr/>
          </p:nvSpPr>
          <p:spPr>
            <a:xfrm>
              <a:off x="6538" y="8940"/>
              <a:ext cx="697" cy="553"/>
            </a:xfrm>
            <a:prstGeom prst="rect">
              <a:avLst/>
            </a:prstGeom>
            <a:noFill/>
            <a:ln w="9525">
              <a:noFill/>
            </a:ln>
          </p:spPr>
          <p:txBody>
            <a:bodyPr/>
            <a:p>
              <a:pPr algn="ctr" eaLnBrk="1" hangingPunct="1"/>
              <a:r>
                <a:rPr lang="tr-TR" altLang="tr-TR" sz="800" dirty="0">
                  <a:solidFill>
                    <a:srgbClr val="000000"/>
                  </a:solidFill>
                  <a:latin typeface="Arial" panose="020B0604020202020204" pitchFamily="34" charset="0"/>
                  <a:cs typeface="Times New Roman" panose="02020603050405020304" pitchFamily="18" charset="0"/>
                </a:rPr>
                <a:t>Islak</a:t>
              </a:r>
              <a:endParaRPr lang="tr-TR" altLang="tr-TR" sz="800" dirty="0">
                <a:latin typeface="Arial" panose="020B0604020202020204" pitchFamily="34" charset="0"/>
                <a:cs typeface="Times New Roman" panose="02020603050405020304" pitchFamily="18" charset="0"/>
              </a:endParaRPr>
            </a:p>
            <a:p>
              <a:pPr algn="ctr"/>
              <a:r>
                <a:rPr lang="tr-TR" altLang="tr-TR" sz="800" dirty="0">
                  <a:solidFill>
                    <a:srgbClr val="000000"/>
                  </a:solidFill>
                  <a:latin typeface="Arial" panose="020B0604020202020204" pitchFamily="34" charset="0"/>
                  <a:cs typeface="Times New Roman" panose="02020603050405020304" pitchFamily="18" charset="0"/>
                </a:rPr>
                <a:t>hacim</a:t>
              </a:r>
              <a:endParaRPr lang="tr-TR" altLang="tr-TR" dirty="0">
                <a:latin typeface="Arial" panose="020B0604020202020204" pitchFamily="34" charset="0"/>
              </a:endParaRPr>
            </a:p>
          </p:txBody>
        </p:sp>
        <p:grpSp>
          <p:nvGrpSpPr>
            <p:cNvPr id="64558" name="Group 71"/>
            <p:cNvGrpSpPr/>
            <p:nvPr/>
          </p:nvGrpSpPr>
          <p:grpSpPr>
            <a:xfrm>
              <a:off x="4495" y="8185"/>
              <a:ext cx="810" cy="1680"/>
              <a:chOff x="1474" y="2250"/>
              <a:chExt cx="356" cy="726"/>
            </a:xfrm>
          </p:grpSpPr>
          <p:sp>
            <p:nvSpPr>
              <p:cNvPr id="64628" name="Freeform 77"/>
              <p:cNvSpPr/>
              <p:nvPr/>
            </p:nvSpPr>
            <p:spPr>
              <a:xfrm>
                <a:off x="1618" y="2407"/>
                <a:ext cx="60" cy="569"/>
              </a:xfrm>
              <a:custGeom>
                <a:avLst/>
                <a:gdLst>
                  <a:gd name="txL" fmla="*/ 0 w 96"/>
                  <a:gd name="txT" fmla="*/ 0 h 664"/>
                  <a:gd name="txR" fmla="*/ 96 w 96"/>
                  <a:gd name="txB" fmla="*/ 664 h 664"/>
                </a:gdLst>
                <a:ahLst/>
                <a:cxnLst>
                  <a:cxn ang="0">
                    <a:pos x="1" y="0"/>
                  </a:cxn>
                  <a:cxn ang="0">
                    <a:pos x="1" y="3"/>
                  </a:cxn>
                  <a:cxn ang="0">
                    <a:pos x="1" y="3"/>
                  </a:cxn>
                  <a:cxn ang="0">
                    <a:pos x="1" y="7"/>
                  </a:cxn>
                  <a:cxn ang="0">
                    <a:pos x="1" y="21"/>
                  </a:cxn>
                  <a:cxn ang="0">
                    <a:pos x="1" y="27"/>
                  </a:cxn>
                  <a:cxn ang="0">
                    <a:pos x="0" y="36"/>
                  </a:cxn>
                  <a:cxn ang="0">
                    <a:pos x="1" y="56"/>
                  </a:cxn>
                </a:cxnLst>
                <a:rect l="txL" t="txT" r="txR" b="txB"/>
                <a:pathLst>
                  <a:path w="96" h="664">
                    <a:moveTo>
                      <a:pt x="40" y="0"/>
                    </a:moveTo>
                    <a:cubicBezTo>
                      <a:pt x="45" y="8"/>
                      <a:pt x="49" y="17"/>
                      <a:pt x="56" y="24"/>
                    </a:cubicBezTo>
                    <a:cubicBezTo>
                      <a:pt x="63" y="31"/>
                      <a:pt x="75" y="32"/>
                      <a:pt x="80" y="40"/>
                    </a:cubicBezTo>
                    <a:cubicBezTo>
                      <a:pt x="89" y="54"/>
                      <a:pt x="96" y="88"/>
                      <a:pt x="96" y="88"/>
                    </a:cubicBezTo>
                    <a:cubicBezTo>
                      <a:pt x="93" y="144"/>
                      <a:pt x="93" y="200"/>
                      <a:pt x="88" y="256"/>
                    </a:cubicBezTo>
                    <a:cubicBezTo>
                      <a:pt x="86" y="282"/>
                      <a:pt x="32" y="312"/>
                      <a:pt x="32" y="312"/>
                    </a:cubicBezTo>
                    <a:cubicBezTo>
                      <a:pt x="19" y="351"/>
                      <a:pt x="8" y="384"/>
                      <a:pt x="0" y="424"/>
                    </a:cubicBezTo>
                    <a:cubicBezTo>
                      <a:pt x="4" y="506"/>
                      <a:pt x="16" y="584"/>
                      <a:pt x="16" y="664"/>
                    </a:cubicBezTo>
                  </a:path>
                </a:pathLst>
              </a:custGeom>
              <a:noFill/>
              <a:ln w="9525" cap="flat" cmpd="sng">
                <a:solidFill>
                  <a:srgbClr val="000000">
                    <a:alpha val="100000"/>
                  </a:srgbClr>
                </a:solidFill>
                <a:prstDash val="solid"/>
                <a:round/>
                <a:headEnd type="none" w="med" len="med"/>
                <a:tailEnd type="none" w="med" len="med"/>
              </a:ln>
            </p:spPr>
            <p:txBody>
              <a:bodyPr/>
              <a:p>
                <a:endParaRPr lang="en-US"/>
              </a:p>
            </p:txBody>
          </p:sp>
          <p:sp>
            <p:nvSpPr>
              <p:cNvPr id="64629" name="Freeform 76"/>
              <p:cNvSpPr/>
              <p:nvPr/>
            </p:nvSpPr>
            <p:spPr>
              <a:xfrm>
                <a:off x="1519" y="2664"/>
                <a:ext cx="127" cy="222"/>
              </a:xfrm>
              <a:custGeom>
                <a:avLst/>
                <a:gdLst>
                  <a:gd name="txL" fmla="*/ 0 w 146"/>
                  <a:gd name="txT" fmla="*/ 0 h 290"/>
                  <a:gd name="txR" fmla="*/ 146 w 146"/>
                  <a:gd name="txB" fmla="*/ 290 h 290"/>
                </a:gdLst>
                <a:ahLst/>
                <a:cxnLst>
                  <a:cxn ang="0">
                    <a:pos x="16" y="0"/>
                  </a:cxn>
                  <a:cxn ang="0">
                    <a:pos x="10" y="2"/>
                  </a:cxn>
                  <a:cxn ang="0">
                    <a:pos x="8" y="2"/>
                  </a:cxn>
                  <a:cxn ang="0">
                    <a:pos x="3" y="2"/>
                  </a:cxn>
                  <a:cxn ang="0">
                    <a:pos x="3" y="3"/>
                  </a:cxn>
                  <a:cxn ang="0">
                    <a:pos x="2" y="4"/>
                  </a:cxn>
                </a:cxnLst>
                <a:rect l="txL" t="txT" r="txR" b="txB"/>
                <a:pathLst>
                  <a:path w="146" h="290">
                    <a:moveTo>
                      <a:pt x="146" y="0"/>
                    </a:moveTo>
                    <a:cubicBezTo>
                      <a:pt x="128" y="9"/>
                      <a:pt x="106" y="11"/>
                      <a:pt x="90" y="24"/>
                    </a:cubicBezTo>
                    <a:cubicBezTo>
                      <a:pt x="82" y="30"/>
                      <a:pt x="82" y="42"/>
                      <a:pt x="74" y="48"/>
                    </a:cubicBezTo>
                    <a:cubicBezTo>
                      <a:pt x="60" y="59"/>
                      <a:pt x="41" y="62"/>
                      <a:pt x="26" y="72"/>
                    </a:cubicBezTo>
                    <a:cubicBezTo>
                      <a:pt x="4" y="137"/>
                      <a:pt x="27" y="62"/>
                      <a:pt x="10" y="208"/>
                    </a:cubicBezTo>
                    <a:cubicBezTo>
                      <a:pt x="0" y="290"/>
                      <a:pt x="2" y="190"/>
                      <a:pt x="2" y="248"/>
                    </a:cubicBezTo>
                  </a:path>
                </a:pathLst>
              </a:custGeom>
              <a:noFill/>
              <a:ln w="3175" cap="flat" cmpd="sng">
                <a:solidFill>
                  <a:srgbClr val="000000">
                    <a:alpha val="100000"/>
                  </a:srgbClr>
                </a:solidFill>
                <a:prstDash val="solid"/>
                <a:round/>
                <a:headEnd type="none" w="med" len="med"/>
                <a:tailEnd type="none" w="med" len="med"/>
              </a:ln>
            </p:spPr>
            <p:txBody>
              <a:bodyPr/>
              <a:p>
                <a:endParaRPr lang="en-US"/>
              </a:p>
            </p:txBody>
          </p:sp>
          <p:sp>
            <p:nvSpPr>
              <p:cNvPr id="64630" name="Freeform 75"/>
              <p:cNvSpPr/>
              <p:nvPr/>
            </p:nvSpPr>
            <p:spPr>
              <a:xfrm flipV="1">
                <a:off x="1678" y="2543"/>
                <a:ext cx="136" cy="227"/>
              </a:xfrm>
              <a:custGeom>
                <a:avLst/>
                <a:gdLst>
                  <a:gd name="txL" fmla="*/ 0 w 146"/>
                  <a:gd name="txT" fmla="*/ 0 h 290"/>
                  <a:gd name="txR" fmla="*/ 146 w 146"/>
                  <a:gd name="txB" fmla="*/ 290 h 290"/>
                </a:gdLst>
                <a:ahLst/>
                <a:cxnLst>
                  <a:cxn ang="0">
                    <a:pos x="46" y="0"/>
                  </a:cxn>
                  <a:cxn ang="0">
                    <a:pos x="30" y="2"/>
                  </a:cxn>
                  <a:cxn ang="0">
                    <a:pos x="24" y="2"/>
                  </a:cxn>
                  <a:cxn ang="0">
                    <a:pos x="7" y="2"/>
                  </a:cxn>
                  <a:cxn ang="0">
                    <a:pos x="7" y="4"/>
                  </a:cxn>
                  <a:cxn ang="0">
                    <a:pos x="2" y="5"/>
                  </a:cxn>
                </a:cxnLst>
                <a:rect l="txL" t="txT" r="txR" b="txB"/>
                <a:pathLst>
                  <a:path w="146" h="290">
                    <a:moveTo>
                      <a:pt x="146" y="0"/>
                    </a:moveTo>
                    <a:cubicBezTo>
                      <a:pt x="128" y="9"/>
                      <a:pt x="106" y="11"/>
                      <a:pt x="90" y="24"/>
                    </a:cubicBezTo>
                    <a:cubicBezTo>
                      <a:pt x="82" y="30"/>
                      <a:pt x="82" y="42"/>
                      <a:pt x="74" y="48"/>
                    </a:cubicBezTo>
                    <a:cubicBezTo>
                      <a:pt x="60" y="59"/>
                      <a:pt x="41" y="62"/>
                      <a:pt x="26" y="72"/>
                    </a:cubicBezTo>
                    <a:cubicBezTo>
                      <a:pt x="4" y="137"/>
                      <a:pt x="27" y="62"/>
                      <a:pt x="10" y="208"/>
                    </a:cubicBezTo>
                    <a:cubicBezTo>
                      <a:pt x="0" y="290"/>
                      <a:pt x="2" y="190"/>
                      <a:pt x="2" y="248"/>
                    </a:cubicBezTo>
                  </a:path>
                </a:pathLst>
              </a:custGeom>
              <a:noFill/>
              <a:ln w="3175" cap="flat" cmpd="sng">
                <a:solidFill>
                  <a:srgbClr val="000000">
                    <a:alpha val="100000"/>
                  </a:srgbClr>
                </a:solidFill>
                <a:prstDash val="solid"/>
                <a:round/>
                <a:headEnd type="none" w="med" len="med"/>
                <a:tailEnd type="none" w="med" len="med"/>
              </a:ln>
            </p:spPr>
            <p:txBody>
              <a:bodyPr/>
              <a:p>
                <a:endParaRPr lang="en-US"/>
              </a:p>
            </p:txBody>
          </p:sp>
          <p:sp>
            <p:nvSpPr>
              <p:cNvPr id="64631" name="Freeform 74"/>
              <p:cNvSpPr/>
              <p:nvPr/>
            </p:nvSpPr>
            <p:spPr>
              <a:xfrm flipV="1">
                <a:off x="1694" y="2682"/>
                <a:ext cx="97" cy="204"/>
              </a:xfrm>
              <a:custGeom>
                <a:avLst/>
                <a:gdLst>
                  <a:gd name="txL" fmla="*/ 0 w 146"/>
                  <a:gd name="txT" fmla="*/ 0 h 290"/>
                  <a:gd name="txR" fmla="*/ 146 w 146"/>
                  <a:gd name="txB" fmla="*/ 290 h 290"/>
                </a:gdLst>
                <a:ahLst/>
                <a:cxnLst>
                  <a:cxn ang="0">
                    <a:pos x="1" y="0"/>
                  </a:cxn>
                  <a:cxn ang="0">
                    <a:pos x="1" y="1"/>
                  </a:cxn>
                  <a:cxn ang="0">
                    <a:pos x="1" y="1"/>
                  </a:cxn>
                  <a:cxn ang="0">
                    <a:pos x="1" y="1"/>
                  </a:cxn>
                  <a:cxn ang="0">
                    <a:pos x="1" y="1"/>
                  </a:cxn>
                  <a:cxn ang="0">
                    <a:pos x="1" y="1"/>
                  </a:cxn>
                </a:cxnLst>
                <a:rect l="txL" t="txT" r="txR" b="txB"/>
                <a:pathLst>
                  <a:path w="146" h="290">
                    <a:moveTo>
                      <a:pt x="146" y="0"/>
                    </a:moveTo>
                    <a:cubicBezTo>
                      <a:pt x="128" y="9"/>
                      <a:pt x="106" y="11"/>
                      <a:pt x="90" y="24"/>
                    </a:cubicBezTo>
                    <a:cubicBezTo>
                      <a:pt x="82" y="30"/>
                      <a:pt x="82" y="42"/>
                      <a:pt x="74" y="48"/>
                    </a:cubicBezTo>
                    <a:cubicBezTo>
                      <a:pt x="60" y="59"/>
                      <a:pt x="41" y="62"/>
                      <a:pt x="26" y="72"/>
                    </a:cubicBezTo>
                    <a:cubicBezTo>
                      <a:pt x="4" y="137"/>
                      <a:pt x="27" y="62"/>
                      <a:pt x="10" y="208"/>
                    </a:cubicBezTo>
                    <a:cubicBezTo>
                      <a:pt x="0" y="290"/>
                      <a:pt x="2" y="190"/>
                      <a:pt x="2" y="248"/>
                    </a:cubicBezTo>
                  </a:path>
                </a:pathLst>
              </a:custGeom>
              <a:noFill/>
              <a:ln w="3175" cap="flat" cmpd="sng">
                <a:solidFill>
                  <a:srgbClr val="000000">
                    <a:alpha val="100000"/>
                  </a:srgbClr>
                </a:solidFill>
                <a:prstDash val="solid"/>
                <a:round/>
                <a:headEnd type="none" w="med" len="med"/>
                <a:tailEnd type="none" w="med" len="med"/>
              </a:ln>
            </p:spPr>
            <p:txBody>
              <a:bodyPr/>
              <a:p>
                <a:endParaRPr lang="en-US"/>
              </a:p>
            </p:txBody>
          </p:sp>
          <p:sp>
            <p:nvSpPr>
              <p:cNvPr id="64632" name="Freeform 73"/>
              <p:cNvSpPr/>
              <p:nvPr/>
            </p:nvSpPr>
            <p:spPr>
              <a:xfrm rot="5400000">
                <a:off x="1618" y="2242"/>
                <a:ext cx="204" cy="220"/>
              </a:xfrm>
              <a:custGeom>
                <a:avLst/>
                <a:gdLst>
                  <a:gd name="txL" fmla="*/ 0 w 204"/>
                  <a:gd name="txT" fmla="*/ 0 h 220"/>
                  <a:gd name="txR" fmla="*/ 204 w 204"/>
                  <a:gd name="txB" fmla="*/ 220 h 220"/>
                </a:gdLst>
                <a:ahLst/>
                <a:cxnLst>
                  <a:cxn ang="0">
                    <a:pos x="186" y="157"/>
                  </a:cxn>
                  <a:cxn ang="0">
                    <a:pos x="98" y="5"/>
                  </a:cxn>
                  <a:cxn ang="0">
                    <a:pos x="50" y="109"/>
                  </a:cxn>
                  <a:cxn ang="0">
                    <a:pos x="90" y="117"/>
                  </a:cxn>
                  <a:cxn ang="0">
                    <a:pos x="170" y="125"/>
                  </a:cxn>
                  <a:cxn ang="0">
                    <a:pos x="186" y="157"/>
                  </a:cxn>
                </a:cxnLst>
                <a:rect l="txL" t="txT" r="txR" b="txB"/>
                <a:pathLst>
                  <a:path w="204" h="220">
                    <a:moveTo>
                      <a:pt x="186" y="157"/>
                    </a:moveTo>
                    <a:cubicBezTo>
                      <a:pt x="204" y="103"/>
                      <a:pt x="148" y="22"/>
                      <a:pt x="98" y="5"/>
                    </a:cubicBezTo>
                    <a:cubicBezTo>
                      <a:pt x="34" y="14"/>
                      <a:pt x="0" y="0"/>
                      <a:pt x="50" y="109"/>
                    </a:cubicBezTo>
                    <a:cubicBezTo>
                      <a:pt x="56" y="121"/>
                      <a:pt x="77" y="115"/>
                      <a:pt x="90" y="117"/>
                    </a:cubicBezTo>
                    <a:cubicBezTo>
                      <a:pt x="117" y="121"/>
                      <a:pt x="143" y="122"/>
                      <a:pt x="170" y="125"/>
                    </a:cubicBezTo>
                    <a:cubicBezTo>
                      <a:pt x="174" y="138"/>
                      <a:pt x="186" y="220"/>
                      <a:pt x="186" y="157"/>
                    </a:cubicBezTo>
                    <a:close/>
                  </a:path>
                </a:pathLst>
              </a:custGeom>
              <a:solidFill>
                <a:srgbClr val="FFFFFF">
                  <a:alpha val="100000"/>
                </a:srgbClr>
              </a:solidFill>
              <a:ln w="9525" cap="flat" cmpd="sng">
                <a:solidFill>
                  <a:srgbClr val="000000">
                    <a:alpha val="100000"/>
                  </a:srgbClr>
                </a:solidFill>
                <a:prstDash val="solid"/>
                <a:round/>
                <a:headEnd type="none" w="med" len="med"/>
                <a:tailEnd type="none" w="med" len="med"/>
              </a:ln>
            </p:spPr>
            <p:txBody>
              <a:bodyPr/>
              <a:p>
                <a:endParaRPr lang="en-US"/>
              </a:p>
            </p:txBody>
          </p:sp>
          <p:sp>
            <p:nvSpPr>
              <p:cNvPr id="64633" name="Freeform 72"/>
              <p:cNvSpPr/>
              <p:nvPr/>
            </p:nvSpPr>
            <p:spPr>
              <a:xfrm>
                <a:off x="1474" y="2278"/>
                <a:ext cx="204" cy="220"/>
              </a:xfrm>
              <a:custGeom>
                <a:avLst/>
                <a:gdLst>
                  <a:gd name="txL" fmla="*/ 0 w 204"/>
                  <a:gd name="txT" fmla="*/ 0 h 220"/>
                  <a:gd name="txR" fmla="*/ 204 w 204"/>
                  <a:gd name="txB" fmla="*/ 220 h 220"/>
                </a:gdLst>
                <a:ahLst/>
                <a:cxnLst>
                  <a:cxn ang="0">
                    <a:pos x="186" y="157"/>
                  </a:cxn>
                  <a:cxn ang="0">
                    <a:pos x="98" y="5"/>
                  </a:cxn>
                  <a:cxn ang="0">
                    <a:pos x="50" y="109"/>
                  </a:cxn>
                  <a:cxn ang="0">
                    <a:pos x="90" y="117"/>
                  </a:cxn>
                  <a:cxn ang="0">
                    <a:pos x="170" y="125"/>
                  </a:cxn>
                  <a:cxn ang="0">
                    <a:pos x="186" y="157"/>
                  </a:cxn>
                </a:cxnLst>
                <a:rect l="txL" t="txT" r="txR" b="txB"/>
                <a:pathLst>
                  <a:path w="204" h="220">
                    <a:moveTo>
                      <a:pt x="186" y="157"/>
                    </a:moveTo>
                    <a:cubicBezTo>
                      <a:pt x="204" y="103"/>
                      <a:pt x="148" y="22"/>
                      <a:pt x="98" y="5"/>
                    </a:cubicBezTo>
                    <a:cubicBezTo>
                      <a:pt x="34" y="14"/>
                      <a:pt x="0" y="0"/>
                      <a:pt x="50" y="109"/>
                    </a:cubicBezTo>
                    <a:cubicBezTo>
                      <a:pt x="56" y="121"/>
                      <a:pt x="77" y="115"/>
                      <a:pt x="90" y="117"/>
                    </a:cubicBezTo>
                    <a:cubicBezTo>
                      <a:pt x="117" y="121"/>
                      <a:pt x="143" y="122"/>
                      <a:pt x="170" y="125"/>
                    </a:cubicBezTo>
                    <a:cubicBezTo>
                      <a:pt x="174" y="138"/>
                      <a:pt x="186" y="220"/>
                      <a:pt x="186" y="157"/>
                    </a:cubicBezTo>
                    <a:close/>
                  </a:path>
                </a:pathLst>
              </a:custGeom>
              <a:solidFill>
                <a:srgbClr val="FFFFFF">
                  <a:alpha val="100000"/>
                </a:srgbClr>
              </a:solidFill>
              <a:ln w="9525" cap="flat" cmpd="sng">
                <a:solidFill>
                  <a:srgbClr val="000000">
                    <a:alpha val="100000"/>
                  </a:srgbClr>
                </a:solidFill>
                <a:prstDash val="solid"/>
                <a:round/>
                <a:headEnd type="none" w="med" len="med"/>
                <a:tailEnd type="none" w="med" len="med"/>
              </a:ln>
            </p:spPr>
            <p:txBody>
              <a:bodyPr/>
              <a:p>
                <a:endParaRPr lang="en-US"/>
              </a:p>
            </p:txBody>
          </p:sp>
        </p:grpSp>
        <p:sp>
          <p:nvSpPr>
            <p:cNvPr id="64559" name="Oval 70"/>
            <p:cNvSpPr/>
            <p:nvPr/>
          </p:nvSpPr>
          <p:spPr>
            <a:xfrm>
              <a:off x="5702" y="8728"/>
              <a:ext cx="772" cy="1313"/>
            </a:xfrm>
            <a:prstGeom prst="ellipse">
              <a:avLst/>
            </a:prstGeom>
            <a:solidFill>
              <a:srgbClr val="969696"/>
            </a:solidFill>
            <a:ln w="9525" cap="flat" cmpd="sng">
              <a:solidFill>
                <a:srgbClr val="000000"/>
              </a:solidFill>
              <a:prstDash val="solid"/>
              <a:headEnd type="none" w="med" len="med"/>
              <a:tailEnd type="none" w="med" len="med"/>
            </a:ln>
          </p:spPr>
          <p:txBody>
            <a:bodyPr anchor="ctr" anchorCtr="0"/>
            <a:p>
              <a:pPr eaLnBrk="1" hangingPunct="1"/>
              <a:endParaRPr lang="tr-TR" altLang="tr-TR" dirty="0">
                <a:latin typeface="Calibri" panose="020F0502020204030204" pitchFamily="34" charset="0"/>
              </a:endParaRPr>
            </a:p>
          </p:txBody>
        </p:sp>
        <p:grpSp>
          <p:nvGrpSpPr>
            <p:cNvPr id="64560" name="Group 12"/>
            <p:cNvGrpSpPr/>
            <p:nvPr/>
          </p:nvGrpSpPr>
          <p:grpSpPr>
            <a:xfrm>
              <a:off x="4208" y="8728"/>
              <a:ext cx="2678" cy="102"/>
              <a:chOff x="1680" y="2172"/>
              <a:chExt cx="2352" cy="60"/>
            </a:xfrm>
          </p:grpSpPr>
          <p:sp>
            <p:nvSpPr>
              <p:cNvPr id="64571" name="Line 69"/>
              <p:cNvSpPr/>
              <p:nvPr/>
            </p:nvSpPr>
            <p:spPr>
              <a:xfrm>
                <a:off x="1728" y="2172"/>
                <a:ext cx="2304" cy="0"/>
              </a:xfrm>
              <a:prstGeom prst="line">
                <a:avLst/>
              </a:prstGeom>
              <a:ln w="6350" cap="sq" cmpd="sng">
                <a:solidFill>
                  <a:srgbClr val="000000"/>
                </a:solidFill>
                <a:prstDash val="solid"/>
                <a:headEnd type="none" w="med" len="med"/>
                <a:tailEnd type="none" w="med" len="med"/>
              </a:ln>
            </p:spPr>
          </p:sp>
          <p:grpSp>
            <p:nvGrpSpPr>
              <p:cNvPr id="64572" name="Group 61"/>
              <p:cNvGrpSpPr/>
              <p:nvPr/>
            </p:nvGrpSpPr>
            <p:grpSpPr>
              <a:xfrm>
                <a:off x="1680" y="2172"/>
                <a:ext cx="336" cy="48"/>
                <a:chOff x="1488" y="3792"/>
                <a:chExt cx="336" cy="48"/>
              </a:xfrm>
            </p:grpSpPr>
            <p:sp>
              <p:nvSpPr>
                <p:cNvPr id="64621" name="Line 68"/>
                <p:cNvSpPr/>
                <p:nvPr/>
              </p:nvSpPr>
              <p:spPr>
                <a:xfrm flipH="1">
                  <a:off x="1488" y="3792"/>
                  <a:ext cx="48" cy="48"/>
                </a:xfrm>
                <a:prstGeom prst="line">
                  <a:avLst/>
                </a:prstGeom>
                <a:ln w="6350" cap="sq" cmpd="sng">
                  <a:solidFill>
                    <a:srgbClr val="000000"/>
                  </a:solidFill>
                  <a:prstDash val="solid"/>
                  <a:headEnd type="none" w="med" len="med"/>
                  <a:tailEnd type="none" w="med" len="med"/>
                </a:ln>
              </p:spPr>
            </p:sp>
            <p:sp>
              <p:nvSpPr>
                <p:cNvPr id="64622" name="Line 67"/>
                <p:cNvSpPr/>
                <p:nvPr/>
              </p:nvSpPr>
              <p:spPr>
                <a:xfrm flipH="1">
                  <a:off x="1536" y="3792"/>
                  <a:ext cx="48" cy="48"/>
                </a:xfrm>
                <a:prstGeom prst="line">
                  <a:avLst/>
                </a:prstGeom>
                <a:ln w="6350" cap="sq" cmpd="sng">
                  <a:solidFill>
                    <a:srgbClr val="000000"/>
                  </a:solidFill>
                  <a:prstDash val="solid"/>
                  <a:headEnd type="none" w="med" len="med"/>
                  <a:tailEnd type="none" w="med" len="med"/>
                </a:ln>
              </p:spPr>
            </p:sp>
            <p:sp>
              <p:nvSpPr>
                <p:cNvPr id="64623" name="Line 66"/>
                <p:cNvSpPr/>
                <p:nvPr/>
              </p:nvSpPr>
              <p:spPr>
                <a:xfrm flipH="1">
                  <a:off x="1584" y="3792"/>
                  <a:ext cx="48" cy="48"/>
                </a:xfrm>
                <a:prstGeom prst="line">
                  <a:avLst/>
                </a:prstGeom>
                <a:ln w="6350" cap="sq" cmpd="sng">
                  <a:solidFill>
                    <a:srgbClr val="000000"/>
                  </a:solidFill>
                  <a:prstDash val="solid"/>
                  <a:headEnd type="none" w="med" len="med"/>
                  <a:tailEnd type="none" w="med" len="med"/>
                </a:ln>
              </p:spPr>
            </p:sp>
            <p:grpSp>
              <p:nvGrpSpPr>
                <p:cNvPr id="64624" name="Group 62"/>
                <p:cNvGrpSpPr/>
                <p:nvPr/>
              </p:nvGrpSpPr>
              <p:grpSpPr>
                <a:xfrm>
                  <a:off x="1680" y="3792"/>
                  <a:ext cx="144" cy="48"/>
                  <a:chOff x="2352" y="4032"/>
                  <a:chExt cx="144" cy="48"/>
                </a:xfrm>
              </p:grpSpPr>
              <p:sp>
                <p:nvSpPr>
                  <p:cNvPr id="64625" name="Line 65"/>
                  <p:cNvSpPr/>
                  <p:nvPr/>
                </p:nvSpPr>
                <p:spPr>
                  <a:xfrm>
                    <a:off x="2352" y="4032"/>
                    <a:ext cx="48" cy="48"/>
                  </a:xfrm>
                  <a:prstGeom prst="line">
                    <a:avLst/>
                  </a:prstGeom>
                  <a:ln w="6350" cap="sq" cmpd="sng">
                    <a:solidFill>
                      <a:srgbClr val="000000"/>
                    </a:solidFill>
                    <a:prstDash val="solid"/>
                    <a:headEnd type="none" w="med" len="med"/>
                    <a:tailEnd type="none" w="med" len="med"/>
                  </a:ln>
                </p:spPr>
              </p:sp>
              <p:sp>
                <p:nvSpPr>
                  <p:cNvPr id="64626" name="Line 64"/>
                  <p:cNvSpPr/>
                  <p:nvPr/>
                </p:nvSpPr>
                <p:spPr>
                  <a:xfrm>
                    <a:off x="2400" y="4032"/>
                    <a:ext cx="48" cy="48"/>
                  </a:xfrm>
                  <a:prstGeom prst="line">
                    <a:avLst/>
                  </a:prstGeom>
                  <a:ln w="6350" cap="sq" cmpd="sng">
                    <a:solidFill>
                      <a:srgbClr val="000000"/>
                    </a:solidFill>
                    <a:prstDash val="solid"/>
                    <a:headEnd type="none" w="med" len="med"/>
                    <a:tailEnd type="none" w="med" len="med"/>
                  </a:ln>
                </p:spPr>
              </p:sp>
              <p:sp>
                <p:nvSpPr>
                  <p:cNvPr id="64627" name="Line 63"/>
                  <p:cNvSpPr/>
                  <p:nvPr/>
                </p:nvSpPr>
                <p:spPr>
                  <a:xfrm>
                    <a:off x="2448" y="4032"/>
                    <a:ext cx="48" cy="48"/>
                  </a:xfrm>
                  <a:prstGeom prst="line">
                    <a:avLst/>
                  </a:prstGeom>
                  <a:ln w="6350" cap="sq" cmpd="sng">
                    <a:solidFill>
                      <a:srgbClr val="000000"/>
                    </a:solidFill>
                    <a:prstDash val="solid"/>
                    <a:headEnd type="none" w="med" len="med"/>
                    <a:tailEnd type="none" w="med" len="med"/>
                  </a:ln>
                </p:spPr>
              </p:sp>
            </p:grpSp>
          </p:grpSp>
          <p:grpSp>
            <p:nvGrpSpPr>
              <p:cNvPr id="64573" name="Group 53"/>
              <p:cNvGrpSpPr/>
              <p:nvPr/>
            </p:nvGrpSpPr>
            <p:grpSpPr>
              <a:xfrm>
                <a:off x="2016" y="2172"/>
                <a:ext cx="336" cy="48"/>
                <a:chOff x="1488" y="3792"/>
                <a:chExt cx="336" cy="48"/>
              </a:xfrm>
            </p:grpSpPr>
            <p:sp>
              <p:nvSpPr>
                <p:cNvPr id="64614" name="Line 60"/>
                <p:cNvSpPr/>
                <p:nvPr/>
              </p:nvSpPr>
              <p:spPr>
                <a:xfrm flipH="1">
                  <a:off x="1488" y="3792"/>
                  <a:ext cx="48" cy="48"/>
                </a:xfrm>
                <a:prstGeom prst="line">
                  <a:avLst/>
                </a:prstGeom>
                <a:ln w="6350" cap="sq" cmpd="sng">
                  <a:solidFill>
                    <a:srgbClr val="000000"/>
                  </a:solidFill>
                  <a:prstDash val="solid"/>
                  <a:headEnd type="none" w="med" len="med"/>
                  <a:tailEnd type="none" w="med" len="med"/>
                </a:ln>
              </p:spPr>
            </p:sp>
            <p:sp>
              <p:nvSpPr>
                <p:cNvPr id="64615" name="Line 59"/>
                <p:cNvSpPr/>
                <p:nvPr/>
              </p:nvSpPr>
              <p:spPr>
                <a:xfrm flipH="1">
                  <a:off x="1536" y="3792"/>
                  <a:ext cx="48" cy="48"/>
                </a:xfrm>
                <a:prstGeom prst="line">
                  <a:avLst/>
                </a:prstGeom>
                <a:ln w="6350" cap="sq" cmpd="sng">
                  <a:solidFill>
                    <a:srgbClr val="000000"/>
                  </a:solidFill>
                  <a:prstDash val="solid"/>
                  <a:headEnd type="none" w="med" len="med"/>
                  <a:tailEnd type="none" w="med" len="med"/>
                </a:ln>
              </p:spPr>
            </p:sp>
            <p:sp>
              <p:nvSpPr>
                <p:cNvPr id="64616" name="Line 58"/>
                <p:cNvSpPr/>
                <p:nvPr/>
              </p:nvSpPr>
              <p:spPr>
                <a:xfrm flipH="1">
                  <a:off x="1584" y="3792"/>
                  <a:ext cx="48" cy="48"/>
                </a:xfrm>
                <a:prstGeom prst="line">
                  <a:avLst/>
                </a:prstGeom>
                <a:ln w="6350" cap="sq" cmpd="sng">
                  <a:solidFill>
                    <a:srgbClr val="000000"/>
                  </a:solidFill>
                  <a:prstDash val="solid"/>
                  <a:headEnd type="none" w="med" len="med"/>
                  <a:tailEnd type="none" w="med" len="med"/>
                </a:ln>
              </p:spPr>
            </p:sp>
            <p:grpSp>
              <p:nvGrpSpPr>
                <p:cNvPr id="64617" name="Group 54"/>
                <p:cNvGrpSpPr/>
                <p:nvPr/>
              </p:nvGrpSpPr>
              <p:grpSpPr>
                <a:xfrm>
                  <a:off x="1680" y="3792"/>
                  <a:ext cx="144" cy="48"/>
                  <a:chOff x="2352" y="4032"/>
                  <a:chExt cx="144" cy="48"/>
                </a:xfrm>
              </p:grpSpPr>
              <p:sp>
                <p:nvSpPr>
                  <p:cNvPr id="64618" name="Line 57"/>
                  <p:cNvSpPr/>
                  <p:nvPr/>
                </p:nvSpPr>
                <p:spPr>
                  <a:xfrm>
                    <a:off x="2352" y="4032"/>
                    <a:ext cx="48" cy="48"/>
                  </a:xfrm>
                  <a:prstGeom prst="line">
                    <a:avLst/>
                  </a:prstGeom>
                  <a:ln w="6350" cap="sq" cmpd="sng">
                    <a:solidFill>
                      <a:srgbClr val="000000"/>
                    </a:solidFill>
                    <a:prstDash val="solid"/>
                    <a:headEnd type="none" w="med" len="med"/>
                    <a:tailEnd type="none" w="med" len="med"/>
                  </a:ln>
                </p:spPr>
              </p:sp>
              <p:sp>
                <p:nvSpPr>
                  <p:cNvPr id="64619" name="Line 56"/>
                  <p:cNvSpPr/>
                  <p:nvPr/>
                </p:nvSpPr>
                <p:spPr>
                  <a:xfrm>
                    <a:off x="2400" y="4032"/>
                    <a:ext cx="48" cy="48"/>
                  </a:xfrm>
                  <a:prstGeom prst="line">
                    <a:avLst/>
                  </a:prstGeom>
                  <a:ln w="6350" cap="sq" cmpd="sng">
                    <a:solidFill>
                      <a:srgbClr val="000000"/>
                    </a:solidFill>
                    <a:prstDash val="solid"/>
                    <a:headEnd type="none" w="med" len="med"/>
                    <a:tailEnd type="none" w="med" len="med"/>
                  </a:ln>
                </p:spPr>
              </p:sp>
              <p:sp>
                <p:nvSpPr>
                  <p:cNvPr id="64620" name="Line 55"/>
                  <p:cNvSpPr/>
                  <p:nvPr/>
                </p:nvSpPr>
                <p:spPr>
                  <a:xfrm>
                    <a:off x="2448" y="4032"/>
                    <a:ext cx="48" cy="48"/>
                  </a:xfrm>
                  <a:prstGeom prst="line">
                    <a:avLst/>
                  </a:prstGeom>
                  <a:ln w="6350" cap="sq" cmpd="sng">
                    <a:solidFill>
                      <a:srgbClr val="000000"/>
                    </a:solidFill>
                    <a:prstDash val="solid"/>
                    <a:headEnd type="none" w="med" len="med"/>
                    <a:tailEnd type="none" w="med" len="med"/>
                  </a:ln>
                </p:spPr>
              </p:sp>
            </p:grpSp>
          </p:grpSp>
          <p:grpSp>
            <p:nvGrpSpPr>
              <p:cNvPr id="64574" name="Group 45"/>
              <p:cNvGrpSpPr/>
              <p:nvPr/>
            </p:nvGrpSpPr>
            <p:grpSpPr>
              <a:xfrm>
                <a:off x="2352" y="2184"/>
                <a:ext cx="336" cy="48"/>
                <a:chOff x="1488" y="3792"/>
                <a:chExt cx="336" cy="48"/>
              </a:xfrm>
            </p:grpSpPr>
            <p:sp>
              <p:nvSpPr>
                <p:cNvPr id="64607" name="Line 52"/>
                <p:cNvSpPr/>
                <p:nvPr/>
              </p:nvSpPr>
              <p:spPr>
                <a:xfrm flipH="1">
                  <a:off x="1488" y="3792"/>
                  <a:ext cx="48" cy="48"/>
                </a:xfrm>
                <a:prstGeom prst="line">
                  <a:avLst/>
                </a:prstGeom>
                <a:ln w="6350" cap="sq" cmpd="sng">
                  <a:solidFill>
                    <a:srgbClr val="000000"/>
                  </a:solidFill>
                  <a:prstDash val="solid"/>
                  <a:headEnd type="none" w="med" len="med"/>
                  <a:tailEnd type="none" w="med" len="med"/>
                </a:ln>
              </p:spPr>
            </p:sp>
            <p:sp>
              <p:nvSpPr>
                <p:cNvPr id="64608" name="Line 51"/>
                <p:cNvSpPr/>
                <p:nvPr/>
              </p:nvSpPr>
              <p:spPr>
                <a:xfrm flipH="1">
                  <a:off x="1536" y="3792"/>
                  <a:ext cx="48" cy="48"/>
                </a:xfrm>
                <a:prstGeom prst="line">
                  <a:avLst/>
                </a:prstGeom>
                <a:ln w="6350" cap="sq" cmpd="sng">
                  <a:solidFill>
                    <a:srgbClr val="000000"/>
                  </a:solidFill>
                  <a:prstDash val="solid"/>
                  <a:headEnd type="none" w="med" len="med"/>
                  <a:tailEnd type="none" w="med" len="med"/>
                </a:ln>
              </p:spPr>
            </p:sp>
            <p:sp>
              <p:nvSpPr>
                <p:cNvPr id="64609" name="Line 50"/>
                <p:cNvSpPr/>
                <p:nvPr/>
              </p:nvSpPr>
              <p:spPr>
                <a:xfrm flipH="1">
                  <a:off x="1584" y="3792"/>
                  <a:ext cx="48" cy="48"/>
                </a:xfrm>
                <a:prstGeom prst="line">
                  <a:avLst/>
                </a:prstGeom>
                <a:ln w="6350" cap="sq" cmpd="sng">
                  <a:solidFill>
                    <a:srgbClr val="000000"/>
                  </a:solidFill>
                  <a:prstDash val="solid"/>
                  <a:headEnd type="none" w="med" len="med"/>
                  <a:tailEnd type="none" w="med" len="med"/>
                </a:ln>
              </p:spPr>
            </p:sp>
            <p:grpSp>
              <p:nvGrpSpPr>
                <p:cNvPr id="64610" name="Group 46"/>
                <p:cNvGrpSpPr/>
                <p:nvPr/>
              </p:nvGrpSpPr>
              <p:grpSpPr>
                <a:xfrm>
                  <a:off x="1680" y="3792"/>
                  <a:ext cx="144" cy="48"/>
                  <a:chOff x="2352" y="4032"/>
                  <a:chExt cx="144" cy="48"/>
                </a:xfrm>
              </p:grpSpPr>
              <p:sp>
                <p:nvSpPr>
                  <p:cNvPr id="64611" name="Line 49"/>
                  <p:cNvSpPr/>
                  <p:nvPr/>
                </p:nvSpPr>
                <p:spPr>
                  <a:xfrm>
                    <a:off x="2352" y="4032"/>
                    <a:ext cx="48" cy="48"/>
                  </a:xfrm>
                  <a:prstGeom prst="line">
                    <a:avLst/>
                  </a:prstGeom>
                  <a:ln w="6350" cap="sq" cmpd="sng">
                    <a:solidFill>
                      <a:srgbClr val="000000"/>
                    </a:solidFill>
                    <a:prstDash val="solid"/>
                    <a:headEnd type="none" w="med" len="med"/>
                    <a:tailEnd type="none" w="med" len="med"/>
                  </a:ln>
                </p:spPr>
              </p:sp>
              <p:sp>
                <p:nvSpPr>
                  <p:cNvPr id="64612" name="Line 48"/>
                  <p:cNvSpPr/>
                  <p:nvPr/>
                </p:nvSpPr>
                <p:spPr>
                  <a:xfrm>
                    <a:off x="2400" y="4032"/>
                    <a:ext cx="48" cy="48"/>
                  </a:xfrm>
                  <a:prstGeom prst="line">
                    <a:avLst/>
                  </a:prstGeom>
                  <a:ln w="6350" cap="sq" cmpd="sng">
                    <a:solidFill>
                      <a:srgbClr val="000000"/>
                    </a:solidFill>
                    <a:prstDash val="solid"/>
                    <a:headEnd type="none" w="med" len="med"/>
                    <a:tailEnd type="none" w="med" len="med"/>
                  </a:ln>
                </p:spPr>
              </p:sp>
              <p:sp>
                <p:nvSpPr>
                  <p:cNvPr id="64613" name="Line 47"/>
                  <p:cNvSpPr/>
                  <p:nvPr/>
                </p:nvSpPr>
                <p:spPr>
                  <a:xfrm>
                    <a:off x="2448" y="4032"/>
                    <a:ext cx="48" cy="48"/>
                  </a:xfrm>
                  <a:prstGeom prst="line">
                    <a:avLst/>
                  </a:prstGeom>
                  <a:ln w="6350" cap="sq" cmpd="sng">
                    <a:solidFill>
                      <a:srgbClr val="000000"/>
                    </a:solidFill>
                    <a:prstDash val="solid"/>
                    <a:headEnd type="none" w="med" len="med"/>
                    <a:tailEnd type="none" w="med" len="med"/>
                  </a:ln>
                </p:spPr>
              </p:sp>
            </p:grpSp>
          </p:grpSp>
          <p:grpSp>
            <p:nvGrpSpPr>
              <p:cNvPr id="64575" name="Group 37"/>
              <p:cNvGrpSpPr/>
              <p:nvPr/>
            </p:nvGrpSpPr>
            <p:grpSpPr>
              <a:xfrm>
                <a:off x="2688" y="2184"/>
                <a:ext cx="336" cy="48"/>
                <a:chOff x="1488" y="3792"/>
                <a:chExt cx="336" cy="48"/>
              </a:xfrm>
            </p:grpSpPr>
            <p:sp>
              <p:nvSpPr>
                <p:cNvPr id="64600" name="Line 44"/>
                <p:cNvSpPr/>
                <p:nvPr/>
              </p:nvSpPr>
              <p:spPr>
                <a:xfrm flipH="1">
                  <a:off x="1488" y="3792"/>
                  <a:ext cx="48" cy="48"/>
                </a:xfrm>
                <a:prstGeom prst="line">
                  <a:avLst/>
                </a:prstGeom>
                <a:ln w="6350" cap="sq" cmpd="sng">
                  <a:solidFill>
                    <a:srgbClr val="000000"/>
                  </a:solidFill>
                  <a:prstDash val="solid"/>
                  <a:headEnd type="none" w="med" len="med"/>
                  <a:tailEnd type="none" w="med" len="med"/>
                </a:ln>
              </p:spPr>
            </p:sp>
            <p:sp>
              <p:nvSpPr>
                <p:cNvPr id="64601" name="Line 43"/>
                <p:cNvSpPr/>
                <p:nvPr/>
              </p:nvSpPr>
              <p:spPr>
                <a:xfrm flipH="1">
                  <a:off x="1536" y="3792"/>
                  <a:ext cx="48" cy="48"/>
                </a:xfrm>
                <a:prstGeom prst="line">
                  <a:avLst/>
                </a:prstGeom>
                <a:ln w="6350" cap="sq" cmpd="sng">
                  <a:solidFill>
                    <a:srgbClr val="000000"/>
                  </a:solidFill>
                  <a:prstDash val="solid"/>
                  <a:headEnd type="none" w="med" len="med"/>
                  <a:tailEnd type="none" w="med" len="med"/>
                </a:ln>
              </p:spPr>
            </p:sp>
            <p:sp>
              <p:nvSpPr>
                <p:cNvPr id="64602" name="Line 42"/>
                <p:cNvSpPr/>
                <p:nvPr/>
              </p:nvSpPr>
              <p:spPr>
                <a:xfrm flipH="1">
                  <a:off x="1584" y="3792"/>
                  <a:ext cx="48" cy="48"/>
                </a:xfrm>
                <a:prstGeom prst="line">
                  <a:avLst/>
                </a:prstGeom>
                <a:ln w="6350" cap="sq" cmpd="sng">
                  <a:solidFill>
                    <a:srgbClr val="000000"/>
                  </a:solidFill>
                  <a:prstDash val="solid"/>
                  <a:headEnd type="none" w="med" len="med"/>
                  <a:tailEnd type="none" w="med" len="med"/>
                </a:ln>
              </p:spPr>
            </p:sp>
            <p:grpSp>
              <p:nvGrpSpPr>
                <p:cNvPr id="64603" name="Group 38"/>
                <p:cNvGrpSpPr/>
                <p:nvPr/>
              </p:nvGrpSpPr>
              <p:grpSpPr>
                <a:xfrm>
                  <a:off x="1680" y="3792"/>
                  <a:ext cx="144" cy="48"/>
                  <a:chOff x="2352" y="4032"/>
                  <a:chExt cx="144" cy="48"/>
                </a:xfrm>
              </p:grpSpPr>
              <p:sp>
                <p:nvSpPr>
                  <p:cNvPr id="64604" name="Line 41"/>
                  <p:cNvSpPr/>
                  <p:nvPr/>
                </p:nvSpPr>
                <p:spPr>
                  <a:xfrm>
                    <a:off x="2352" y="4032"/>
                    <a:ext cx="48" cy="48"/>
                  </a:xfrm>
                  <a:prstGeom prst="line">
                    <a:avLst/>
                  </a:prstGeom>
                  <a:ln w="6350" cap="sq" cmpd="sng">
                    <a:solidFill>
                      <a:srgbClr val="000000"/>
                    </a:solidFill>
                    <a:prstDash val="solid"/>
                    <a:headEnd type="none" w="med" len="med"/>
                    <a:tailEnd type="none" w="med" len="med"/>
                  </a:ln>
                </p:spPr>
              </p:sp>
              <p:sp>
                <p:nvSpPr>
                  <p:cNvPr id="64605" name="Line 40"/>
                  <p:cNvSpPr/>
                  <p:nvPr/>
                </p:nvSpPr>
                <p:spPr>
                  <a:xfrm>
                    <a:off x="2400" y="4032"/>
                    <a:ext cx="48" cy="48"/>
                  </a:xfrm>
                  <a:prstGeom prst="line">
                    <a:avLst/>
                  </a:prstGeom>
                  <a:ln w="6350" cap="sq" cmpd="sng">
                    <a:solidFill>
                      <a:srgbClr val="000000"/>
                    </a:solidFill>
                    <a:prstDash val="solid"/>
                    <a:headEnd type="none" w="med" len="med"/>
                    <a:tailEnd type="none" w="med" len="med"/>
                  </a:ln>
                </p:spPr>
              </p:sp>
              <p:sp>
                <p:nvSpPr>
                  <p:cNvPr id="64606" name="Line 39"/>
                  <p:cNvSpPr/>
                  <p:nvPr/>
                </p:nvSpPr>
                <p:spPr>
                  <a:xfrm>
                    <a:off x="2448" y="4032"/>
                    <a:ext cx="48" cy="48"/>
                  </a:xfrm>
                  <a:prstGeom prst="line">
                    <a:avLst/>
                  </a:prstGeom>
                  <a:ln w="6350" cap="sq" cmpd="sng">
                    <a:solidFill>
                      <a:srgbClr val="000000"/>
                    </a:solidFill>
                    <a:prstDash val="solid"/>
                    <a:headEnd type="none" w="med" len="med"/>
                    <a:tailEnd type="none" w="med" len="med"/>
                  </a:ln>
                </p:spPr>
              </p:sp>
            </p:grpSp>
          </p:grpSp>
          <p:grpSp>
            <p:nvGrpSpPr>
              <p:cNvPr id="64576" name="Group 29"/>
              <p:cNvGrpSpPr/>
              <p:nvPr/>
            </p:nvGrpSpPr>
            <p:grpSpPr>
              <a:xfrm>
                <a:off x="3024" y="2172"/>
                <a:ext cx="336" cy="48"/>
                <a:chOff x="1488" y="3792"/>
                <a:chExt cx="336" cy="48"/>
              </a:xfrm>
            </p:grpSpPr>
            <p:sp>
              <p:nvSpPr>
                <p:cNvPr id="64593" name="Line 36"/>
                <p:cNvSpPr/>
                <p:nvPr/>
              </p:nvSpPr>
              <p:spPr>
                <a:xfrm flipH="1">
                  <a:off x="1488" y="3792"/>
                  <a:ext cx="48" cy="48"/>
                </a:xfrm>
                <a:prstGeom prst="line">
                  <a:avLst/>
                </a:prstGeom>
                <a:ln w="6350" cap="sq" cmpd="sng">
                  <a:solidFill>
                    <a:srgbClr val="000000"/>
                  </a:solidFill>
                  <a:prstDash val="solid"/>
                  <a:headEnd type="none" w="med" len="med"/>
                  <a:tailEnd type="none" w="med" len="med"/>
                </a:ln>
              </p:spPr>
            </p:sp>
            <p:sp>
              <p:nvSpPr>
                <p:cNvPr id="64594" name="Line 35"/>
                <p:cNvSpPr/>
                <p:nvPr/>
              </p:nvSpPr>
              <p:spPr>
                <a:xfrm flipH="1">
                  <a:off x="1536" y="3792"/>
                  <a:ext cx="48" cy="48"/>
                </a:xfrm>
                <a:prstGeom prst="line">
                  <a:avLst/>
                </a:prstGeom>
                <a:ln w="6350" cap="sq" cmpd="sng">
                  <a:solidFill>
                    <a:srgbClr val="000000"/>
                  </a:solidFill>
                  <a:prstDash val="solid"/>
                  <a:headEnd type="none" w="med" len="med"/>
                  <a:tailEnd type="none" w="med" len="med"/>
                </a:ln>
              </p:spPr>
            </p:sp>
            <p:sp>
              <p:nvSpPr>
                <p:cNvPr id="64595" name="Line 34"/>
                <p:cNvSpPr/>
                <p:nvPr/>
              </p:nvSpPr>
              <p:spPr>
                <a:xfrm flipH="1">
                  <a:off x="1584" y="3792"/>
                  <a:ext cx="48" cy="48"/>
                </a:xfrm>
                <a:prstGeom prst="line">
                  <a:avLst/>
                </a:prstGeom>
                <a:ln w="6350" cap="sq" cmpd="sng">
                  <a:solidFill>
                    <a:srgbClr val="000000"/>
                  </a:solidFill>
                  <a:prstDash val="solid"/>
                  <a:headEnd type="none" w="med" len="med"/>
                  <a:tailEnd type="none" w="med" len="med"/>
                </a:ln>
              </p:spPr>
            </p:sp>
            <p:grpSp>
              <p:nvGrpSpPr>
                <p:cNvPr id="64596" name="Group 30"/>
                <p:cNvGrpSpPr/>
                <p:nvPr/>
              </p:nvGrpSpPr>
              <p:grpSpPr>
                <a:xfrm>
                  <a:off x="1680" y="3792"/>
                  <a:ext cx="144" cy="48"/>
                  <a:chOff x="2352" y="4032"/>
                  <a:chExt cx="144" cy="48"/>
                </a:xfrm>
              </p:grpSpPr>
              <p:sp>
                <p:nvSpPr>
                  <p:cNvPr id="64597" name="Line 33"/>
                  <p:cNvSpPr/>
                  <p:nvPr/>
                </p:nvSpPr>
                <p:spPr>
                  <a:xfrm>
                    <a:off x="2352" y="4032"/>
                    <a:ext cx="48" cy="48"/>
                  </a:xfrm>
                  <a:prstGeom prst="line">
                    <a:avLst/>
                  </a:prstGeom>
                  <a:ln w="6350" cap="sq" cmpd="sng">
                    <a:solidFill>
                      <a:srgbClr val="000000"/>
                    </a:solidFill>
                    <a:prstDash val="solid"/>
                    <a:headEnd type="none" w="med" len="med"/>
                    <a:tailEnd type="none" w="med" len="med"/>
                  </a:ln>
                </p:spPr>
              </p:sp>
              <p:sp>
                <p:nvSpPr>
                  <p:cNvPr id="64598" name="Line 32"/>
                  <p:cNvSpPr/>
                  <p:nvPr/>
                </p:nvSpPr>
                <p:spPr>
                  <a:xfrm>
                    <a:off x="2400" y="4032"/>
                    <a:ext cx="48" cy="48"/>
                  </a:xfrm>
                  <a:prstGeom prst="line">
                    <a:avLst/>
                  </a:prstGeom>
                  <a:ln w="6350" cap="sq" cmpd="sng">
                    <a:solidFill>
                      <a:srgbClr val="000000"/>
                    </a:solidFill>
                    <a:prstDash val="solid"/>
                    <a:headEnd type="none" w="med" len="med"/>
                    <a:tailEnd type="none" w="med" len="med"/>
                  </a:ln>
                </p:spPr>
              </p:sp>
              <p:sp>
                <p:nvSpPr>
                  <p:cNvPr id="64599" name="Line 31"/>
                  <p:cNvSpPr/>
                  <p:nvPr/>
                </p:nvSpPr>
                <p:spPr>
                  <a:xfrm>
                    <a:off x="2448" y="4032"/>
                    <a:ext cx="48" cy="48"/>
                  </a:xfrm>
                  <a:prstGeom prst="line">
                    <a:avLst/>
                  </a:prstGeom>
                  <a:ln w="6350" cap="sq" cmpd="sng">
                    <a:solidFill>
                      <a:srgbClr val="000000"/>
                    </a:solidFill>
                    <a:prstDash val="solid"/>
                    <a:headEnd type="none" w="med" len="med"/>
                    <a:tailEnd type="none" w="med" len="med"/>
                  </a:ln>
                </p:spPr>
              </p:sp>
            </p:grpSp>
          </p:grpSp>
          <p:grpSp>
            <p:nvGrpSpPr>
              <p:cNvPr id="64577" name="Group 21"/>
              <p:cNvGrpSpPr/>
              <p:nvPr/>
            </p:nvGrpSpPr>
            <p:grpSpPr>
              <a:xfrm>
                <a:off x="3360" y="2172"/>
                <a:ext cx="336" cy="48"/>
                <a:chOff x="1488" y="3792"/>
                <a:chExt cx="336" cy="48"/>
              </a:xfrm>
            </p:grpSpPr>
            <p:sp>
              <p:nvSpPr>
                <p:cNvPr id="64586" name="Line 28"/>
                <p:cNvSpPr/>
                <p:nvPr/>
              </p:nvSpPr>
              <p:spPr>
                <a:xfrm flipH="1">
                  <a:off x="1488" y="3792"/>
                  <a:ext cx="48" cy="48"/>
                </a:xfrm>
                <a:prstGeom prst="line">
                  <a:avLst/>
                </a:prstGeom>
                <a:ln w="6350" cap="sq" cmpd="sng">
                  <a:solidFill>
                    <a:srgbClr val="000000"/>
                  </a:solidFill>
                  <a:prstDash val="solid"/>
                  <a:headEnd type="none" w="med" len="med"/>
                  <a:tailEnd type="none" w="med" len="med"/>
                </a:ln>
              </p:spPr>
            </p:sp>
            <p:sp>
              <p:nvSpPr>
                <p:cNvPr id="64587" name="Line 27"/>
                <p:cNvSpPr/>
                <p:nvPr/>
              </p:nvSpPr>
              <p:spPr>
                <a:xfrm flipH="1">
                  <a:off x="1536" y="3792"/>
                  <a:ext cx="48" cy="48"/>
                </a:xfrm>
                <a:prstGeom prst="line">
                  <a:avLst/>
                </a:prstGeom>
                <a:ln w="6350" cap="sq" cmpd="sng">
                  <a:solidFill>
                    <a:srgbClr val="000000"/>
                  </a:solidFill>
                  <a:prstDash val="solid"/>
                  <a:headEnd type="none" w="med" len="med"/>
                  <a:tailEnd type="none" w="med" len="med"/>
                </a:ln>
              </p:spPr>
            </p:sp>
            <p:sp>
              <p:nvSpPr>
                <p:cNvPr id="64588" name="Line 26"/>
                <p:cNvSpPr/>
                <p:nvPr/>
              </p:nvSpPr>
              <p:spPr>
                <a:xfrm flipH="1">
                  <a:off x="1584" y="3792"/>
                  <a:ext cx="48" cy="48"/>
                </a:xfrm>
                <a:prstGeom prst="line">
                  <a:avLst/>
                </a:prstGeom>
                <a:ln w="6350" cap="sq" cmpd="sng">
                  <a:solidFill>
                    <a:srgbClr val="000000"/>
                  </a:solidFill>
                  <a:prstDash val="solid"/>
                  <a:headEnd type="none" w="med" len="med"/>
                  <a:tailEnd type="none" w="med" len="med"/>
                </a:ln>
              </p:spPr>
            </p:sp>
            <p:grpSp>
              <p:nvGrpSpPr>
                <p:cNvPr id="64589" name="Group 22"/>
                <p:cNvGrpSpPr/>
                <p:nvPr/>
              </p:nvGrpSpPr>
              <p:grpSpPr>
                <a:xfrm>
                  <a:off x="1680" y="3792"/>
                  <a:ext cx="144" cy="48"/>
                  <a:chOff x="2352" y="4032"/>
                  <a:chExt cx="144" cy="48"/>
                </a:xfrm>
              </p:grpSpPr>
              <p:sp>
                <p:nvSpPr>
                  <p:cNvPr id="64590" name="Line 25"/>
                  <p:cNvSpPr/>
                  <p:nvPr/>
                </p:nvSpPr>
                <p:spPr>
                  <a:xfrm>
                    <a:off x="2352" y="4032"/>
                    <a:ext cx="48" cy="48"/>
                  </a:xfrm>
                  <a:prstGeom prst="line">
                    <a:avLst/>
                  </a:prstGeom>
                  <a:ln w="6350" cap="sq" cmpd="sng">
                    <a:solidFill>
                      <a:srgbClr val="000000"/>
                    </a:solidFill>
                    <a:prstDash val="solid"/>
                    <a:headEnd type="none" w="med" len="med"/>
                    <a:tailEnd type="none" w="med" len="med"/>
                  </a:ln>
                </p:spPr>
              </p:sp>
              <p:sp>
                <p:nvSpPr>
                  <p:cNvPr id="64591" name="Line 24"/>
                  <p:cNvSpPr/>
                  <p:nvPr/>
                </p:nvSpPr>
                <p:spPr>
                  <a:xfrm>
                    <a:off x="2400" y="4032"/>
                    <a:ext cx="48" cy="48"/>
                  </a:xfrm>
                  <a:prstGeom prst="line">
                    <a:avLst/>
                  </a:prstGeom>
                  <a:ln w="6350" cap="sq" cmpd="sng">
                    <a:solidFill>
                      <a:srgbClr val="000000"/>
                    </a:solidFill>
                    <a:prstDash val="solid"/>
                    <a:headEnd type="none" w="med" len="med"/>
                    <a:tailEnd type="none" w="med" len="med"/>
                  </a:ln>
                </p:spPr>
              </p:sp>
              <p:sp>
                <p:nvSpPr>
                  <p:cNvPr id="64592" name="Line 23"/>
                  <p:cNvSpPr/>
                  <p:nvPr/>
                </p:nvSpPr>
                <p:spPr>
                  <a:xfrm>
                    <a:off x="2448" y="4032"/>
                    <a:ext cx="48" cy="48"/>
                  </a:xfrm>
                  <a:prstGeom prst="line">
                    <a:avLst/>
                  </a:prstGeom>
                  <a:ln w="6350" cap="sq" cmpd="sng">
                    <a:solidFill>
                      <a:srgbClr val="000000"/>
                    </a:solidFill>
                    <a:prstDash val="solid"/>
                    <a:headEnd type="none" w="med" len="med"/>
                    <a:tailEnd type="none" w="med" len="med"/>
                  </a:ln>
                </p:spPr>
              </p:sp>
            </p:grpSp>
          </p:grpSp>
          <p:grpSp>
            <p:nvGrpSpPr>
              <p:cNvPr id="64578" name="Group 13"/>
              <p:cNvGrpSpPr/>
              <p:nvPr/>
            </p:nvGrpSpPr>
            <p:grpSpPr>
              <a:xfrm>
                <a:off x="3696" y="2172"/>
                <a:ext cx="336" cy="48"/>
                <a:chOff x="1488" y="3792"/>
                <a:chExt cx="336" cy="48"/>
              </a:xfrm>
            </p:grpSpPr>
            <p:sp>
              <p:nvSpPr>
                <p:cNvPr id="64579" name="Line 20"/>
                <p:cNvSpPr/>
                <p:nvPr/>
              </p:nvSpPr>
              <p:spPr>
                <a:xfrm flipH="1">
                  <a:off x="1488" y="3792"/>
                  <a:ext cx="48" cy="48"/>
                </a:xfrm>
                <a:prstGeom prst="line">
                  <a:avLst/>
                </a:prstGeom>
                <a:ln w="6350" cap="sq" cmpd="sng">
                  <a:solidFill>
                    <a:srgbClr val="000000"/>
                  </a:solidFill>
                  <a:prstDash val="solid"/>
                  <a:headEnd type="none" w="med" len="med"/>
                  <a:tailEnd type="none" w="med" len="med"/>
                </a:ln>
              </p:spPr>
            </p:sp>
            <p:sp>
              <p:nvSpPr>
                <p:cNvPr id="64580" name="Line 19"/>
                <p:cNvSpPr/>
                <p:nvPr/>
              </p:nvSpPr>
              <p:spPr>
                <a:xfrm flipH="1">
                  <a:off x="1536" y="3792"/>
                  <a:ext cx="48" cy="48"/>
                </a:xfrm>
                <a:prstGeom prst="line">
                  <a:avLst/>
                </a:prstGeom>
                <a:ln w="6350" cap="sq" cmpd="sng">
                  <a:solidFill>
                    <a:srgbClr val="000000"/>
                  </a:solidFill>
                  <a:prstDash val="solid"/>
                  <a:headEnd type="none" w="med" len="med"/>
                  <a:tailEnd type="none" w="med" len="med"/>
                </a:ln>
              </p:spPr>
            </p:sp>
            <p:sp>
              <p:nvSpPr>
                <p:cNvPr id="64581" name="Line 18"/>
                <p:cNvSpPr/>
                <p:nvPr/>
              </p:nvSpPr>
              <p:spPr>
                <a:xfrm flipH="1">
                  <a:off x="1584" y="3792"/>
                  <a:ext cx="48" cy="48"/>
                </a:xfrm>
                <a:prstGeom prst="line">
                  <a:avLst/>
                </a:prstGeom>
                <a:ln w="6350" cap="sq" cmpd="sng">
                  <a:solidFill>
                    <a:srgbClr val="000000"/>
                  </a:solidFill>
                  <a:prstDash val="solid"/>
                  <a:headEnd type="none" w="med" len="med"/>
                  <a:tailEnd type="none" w="med" len="med"/>
                </a:ln>
              </p:spPr>
            </p:sp>
            <p:grpSp>
              <p:nvGrpSpPr>
                <p:cNvPr id="64582" name="Group 14"/>
                <p:cNvGrpSpPr/>
                <p:nvPr/>
              </p:nvGrpSpPr>
              <p:grpSpPr>
                <a:xfrm>
                  <a:off x="1680" y="3792"/>
                  <a:ext cx="144" cy="48"/>
                  <a:chOff x="2352" y="4032"/>
                  <a:chExt cx="144" cy="48"/>
                </a:xfrm>
              </p:grpSpPr>
              <p:sp>
                <p:nvSpPr>
                  <p:cNvPr id="64583" name="Line 17"/>
                  <p:cNvSpPr/>
                  <p:nvPr/>
                </p:nvSpPr>
                <p:spPr>
                  <a:xfrm>
                    <a:off x="2352" y="4032"/>
                    <a:ext cx="48" cy="48"/>
                  </a:xfrm>
                  <a:prstGeom prst="line">
                    <a:avLst/>
                  </a:prstGeom>
                  <a:ln w="6350" cap="sq" cmpd="sng">
                    <a:solidFill>
                      <a:srgbClr val="000000"/>
                    </a:solidFill>
                    <a:prstDash val="solid"/>
                    <a:headEnd type="none" w="med" len="med"/>
                    <a:tailEnd type="none" w="med" len="med"/>
                  </a:ln>
                </p:spPr>
              </p:sp>
              <p:sp>
                <p:nvSpPr>
                  <p:cNvPr id="64584" name="Line 16"/>
                  <p:cNvSpPr/>
                  <p:nvPr/>
                </p:nvSpPr>
                <p:spPr>
                  <a:xfrm>
                    <a:off x="2400" y="4032"/>
                    <a:ext cx="48" cy="48"/>
                  </a:xfrm>
                  <a:prstGeom prst="line">
                    <a:avLst/>
                  </a:prstGeom>
                  <a:ln w="6350" cap="sq" cmpd="sng">
                    <a:solidFill>
                      <a:srgbClr val="000000"/>
                    </a:solidFill>
                    <a:prstDash val="solid"/>
                    <a:headEnd type="none" w="med" len="med"/>
                    <a:tailEnd type="none" w="med" len="med"/>
                  </a:ln>
                </p:spPr>
              </p:sp>
              <p:sp>
                <p:nvSpPr>
                  <p:cNvPr id="64585" name="Line 15"/>
                  <p:cNvSpPr/>
                  <p:nvPr/>
                </p:nvSpPr>
                <p:spPr>
                  <a:xfrm>
                    <a:off x="2448" y="4032"/>
                    <a:ext cx="48" cy="48"/>
                  </a:xfrm>
                  <a:prstGeom prst="line">
                    <a:avLst/>
                  </a:prstGeom>
                  <a:ln w="6350" cap="sq" cmpd="sng">
                    <a:solidFill>
                      <a:srgbClr val="000000"/>
                    </a:solidFill>
                    <a:prstDash val="solid"/>
                    <a:headEnd type="none" w="med" len="med"/>
                    <a:tailEnd type="none" w="med" len="med"/>
                  </a:ln>
                </p:spPr>
              </p:sp>
            </p:grpSp>
          </p:grpSp>
        </p:grpSp>
        <p:grpSp>
          <p:nvGrpSpPr>
            <p:cNvPr id="64561" name="Group 5"/>
            <p:cNvGrpSpPr/>
            <p:nvPr/>
          </p:nvGrpSpPr>
          <p:grpSpPr>
            <a:xfrm>
              <a:off x="5635" y="8204"/>
              <a:ext cx="808" cy="1680"/>
              <a:chOff x="1474" y="2250"/>
              <a:chExt cx="356" cy="726"/>
            </a:xfrm>
          </p:grpSpPr>
          <p:sp>
            <p:nvSpPr>
              <p:cNvPr id="64565" name="Freeform 11"/>
              <p:cNvSpPr/>
              <p:nvPr/>
            </p:nvSpPr>
            <p:spPr>
              <a:xfrm>
                <a:off x="1618" y="2407"/>
                <a:ext cx="60" cy="569"/>
              </a:xfrm>
              <a:custGeom>
                <a:avLst/>
                <a:gdLst>
                  <a:gd name="txL" fmla="*/ 0 w 96"/>
                  <a:gd name="txT" fmla="*/ 0 h 664"/>
                  <a:gd name="txR" fmla="*/ 96 w 96"/>
                  <a:gd name="txB" fmla="*/ 664 h 664"/>
                </a:gdLst>
                <a:ahLst/>
                <a:cxnLst>
                  <a:cxn ang="0">
                    <a:pos x="1" y="0"/>
                  </a:cxn>
                  <a:cxn ang="0">
                    <a:pos x="1" y="3"/>
                  </a:cxn>
                  <a:cxn ang="0">
                    <a:pos x="1" y="3"/>
                  </a:cxn>
                  <a:cxn ang="0">
                    <a:pos x="1" y="7"/>
                  </a:cxn>
                  <a:cxn ang="0">
                    <a:pos x="1" y="21"/>
                  </a:cxn>
                  <a:cxn ang="0">
                    <a:pos x="1" y="27"/>
                  </a:cxn>
                  <a:cxn ang="0">
                    <a:pos x="0" y="36"/>
                  </a:cxn>
                  <a:cxn ang="0">
                    <a:pos x="1" y="56"/>
                  </a:cxn>
                </a:cxnLst>
                <a:rect l="txL" t="txT" r="txR" b="txB"/>
                <a:pathLst>
                  <a:path w="96" h="664">
                    <a:moveTo>
                      <a:pt x="40" y="0"/>
                    </a:moveTo>
                    <a:cubicBezTo>
                      <a:pt x="45" y="8"/>
                      <a:pt x="49" y="17"/>
                      <a:pt x="56" y="24"/>
                    </a:cubicBezTo>
                    <a:cubicBezTo>
                      <a:pt x="63" y="31"/>
                      <a:pt x="75" y="32"/>
                      <a:pt x="80" y="40"/>
                    </a:cubicBezTo>
                    <a:cubicBezTo>
                      <a:pt x="89" y="54"/>
                      <a:pt x="96" y="88"/>
                      <a:pt x="96" y="88"/>
                    </a:cubicBezTo>
                    <a:cubicBezTo>
                      <a:pt x="93" y="144"/>
                      <a:pt x="93" y="200"/>
                      <a:pt x="88" y="256"/>
                    </a:cubicBezTo>
                    <a:cubicBezTo>
                      <a:pt x="86" y="282"/>
                      <a:pt x="32" y="312"/>
                      <a:pt x="32" y="312"/>
                    </a:cubicBezTo>
                    <a:cubicBezTo>
                      <a:pt x="19" y="351"/>
                      <a:pt x="8" y="384"/>
                      <a:pt x="0" y="424"/>
                    </a:cubicBezTo>
                    <a:cubicBezTo>
                      <a:pt x="4" y="506"/>
                      <a:pt x="16" y="584"/>
                      <a:pt x="16" y="664"/>
                    </a:cubicBezTo>
                  </a:path>
                </a:pathLst>
              </a:custGeom>
              <a:noFill/>
              <a:ln w="9525" cap="flat" cmpd="sng">
                <a:solidFill>
                  <a:srgbClr val="000000">
                    <a:alpha val="100000"/>
                  </a:srgbClr>
                </a:solidFill>
                <a:prstDash val="solid"/>
                <a:round/>
                <a:headEnd type="none" w="med" len="med"/>
                <a:tailEnd type="none" w="med" len="med"/>
              </a:ln>
            </p:spPr>
            <p:txBody>
              <a:bodyPr/>
              <a:p>
                <a:endParaRPr lang="en-US"/>
              </a:p>
            </p:txBody>
          </p:sp>
          <p:sp>
            <p:nvSpPr>
              <p:cNvPr id="64566" name="Freeform 10"/>
              <p:cNvSpPr/>
              <p:nvPr/>
            </p:nvSpPr>
            <p:spPr>
              <a:xfrm>
                <a:off x="1519" y="2664"/>
                <a:ext cx="127" cy="222"/>
              </a:xfrm>
              <a:custGeom>
                <a:avLst/>
                <a:gdLst>
                  <a:gd name="txL" fmla="*/ 0 w 146"/>
                  <a:gd name="txT" fmla="*/ 0 h 290"/>
                  <a:gd name="txR" fmla="*/ 146 w 146"/>
                  <a:gd name="txB" fmla="*/ 290 h 290"/>
                </a:gdLst>
                <a:ahLst/>
                <a:cxnLst>
                  <a:cxn ang="0">
                    <a:pos x="16" y="0"/>
                  </a:cxn>
                  <a:cxn ang="0">
                    <a:pos x="10" y="2"/>
                  </a:cxn>
                  <a:cxn ang="0">
                    <a:pos x="8" y="2"/>
                  </a:cxn>
                  <a:cxn ang="0">
                    <a:pos x="3" y="2"/>
                  </a:cxn>
                  <a:cxn ang="0">
                    <a:pos x="3" y="3"/>
                  </a:cxn>
                  <a:cxn ang="0">
                    <a:pos x="2" y="4"/>
                  </a:cxn>
                </a:cxnLst>
                <a:rect l="txL" t="txT" r="txR" b="txB"/>
                <a:pathLst>
                  <a:path w="146" h="290">
                    <a:moveTo>
                      <a:pt x="146" y="0"/>
                    </a:moveTo>
                    <a:cubicBezTo>
                      <a:pt x="128" y="9"/>
                      <a:pt x="106" y="11"/>
                      <a:pt x="90" y="24"/>
                    </a:cubicBezTo>
                    <a:cubicBezTo>
                      <a:pt x="82" y="30"/>
                      <a:pt x="82" y="42"/>
                      <a:pt x="74" y="48"/>
                    </a:cubicBezTo>
                    <a:cubicBezTo>
                      <a:pt x="60" y="59"/>
                      <a:pt x="41" y="62"/>
                      <a:pt x="26" y="72"/>
                    </a:cubicBezTo>
                    <a:cubicBezTo>
                      <a:pt x="4" y="137"/>
                      <a:pt x="27" y="62"/>
                      <a:pt x="10" y="208"/>
                    </a:cubicBezTo>
                    <a:cubicBezTo>
                      <a:pt x="0" y="290"/>
                      <a:pt x="2" y="190"/>
                      <a:pt x="2" y="248"/>
                    </a:cubicBezTo>
                  </a:path>
                </a:pathLst>
              </a:custGeom>
              <a:noFill/>
              <a:ln w="3175" cap="flat" cmpd="sng">
                <a:solidFill>
                  <a:srgbClr val="000000">
                    <a:alpha val="100000"/>
                  </a:srgbClr>
                </a:solidFill>
                <a:prstDash val="solid"/>
                <a:round/>
                <a:headEnd type="none" w="med" len="med"/>
                <a:tailEnd type="none" w="med" len="med"/>
              </a:ln>
            </p:spPr>
            <p:txBody>
              <a:bodyPr/>
              <a:p>
                <a:endParaRPr lang="en-US"/>
              </a:p>
            </p:txBody>
          </p:sp>
          <p:sp>
            <p:nvSpPr>
              <p:cNvPr id="64567" name="Freeform 9"/>
              <p:cNvSpPr/>
              <p:nvPr/>
            </p:nvSpPr>
            <p:spPr>
              <a:xfrm flipV="1">
                <a:off x="1678" y="2543"/>
                <a:ext cx="136" cy="227"/>
              </a:xfrm>
              <a:custGeom>
                <a:avLst/>
                <a:gdLst>
                  <a:gd name="txL" fmla="*/ 0 w 146"/>
                  <a:gd name="txT" fmla="*/ 0 h 290"/>
                  <a:gd name="txR" fmla="*/ 146 w 146"/>
                  <a:gd name="txB" fmla="*/ 290 h 290"/>
                </a:gdLst>
                <a:ahLst/>
                <a:cxnLst>
                  <a:cxn ang="0">
                    <a:pos x="46" y="0"/>
                  </a:cxn>
                  <a:cxn ang="0">
                    <a:pos x="30" y="2"/>
                  </a:cxn>
                  <a:cxn ang="0">
                    <a:pos x="24" y="2"/>
                  </a:cxn>
                  <a:cxn ang="0">
                    <a:pos x="7" y="2"/>
                  </a:cxn>
                  <a:cxn ang="0">
                    <a:pos x="7" y="4"/>
                  </a:cxn>
                  <a:cxn ang="0">
                    <a:pos x="2" y="5"/>
                  </a:cxn>
                </a:cxnLst>
                <a:rect l="txL" t="txT" r="txR" b="txB"/>
                <a:pathLst>
                  <a:path w="146" h="290">
                    <a:moveTo>
                      <a:pt x="146" y="0"/>
                    </a:moveTo>
                    <a:cubicBezTo>
                      <a:pt x="128" y="9"/>
                      <a:pt x="106" y="11"/>
                      <a:pt x="90" y="24"/>
                    </a:cubicBezTo>
                    <a:cubicBezTo>
                      <a:pt x="82" y="30"/>
                      <a:pt x="82" y="42"/>
                      <a:pt x="74" y="48"/>
                    </a:cubicBezTo>
                    <a:cubicBezTo>
                      <a:pt x="60" y="59"/>
                      <a:pt x="41" y="62"/>
                      <a:pt x="26" y="72"/>
                    </a:cubicBezTo>
                    <a:cubicBezTo>
                      <a:pt x="4" y="137"/>
                      <a:pt x="27" y="62"/>
                      <a:pt x="10" y="208"/>
                    </a:cubicBezTo>
                    <a:cubicBezTo>
                      <a:pt x="0" y="290"/>
                      <a:pt x="2" y="190"/>
                      <a:pt x="2" y="248"/>
                    </a:cubicBezTo>
                  </a:path>
                </a:pathLst>
              </a:custGeom>
              <a:noFill/>
              <a:ln w="3175" cap="flat" cmpd="sng">
                <a:solidFill>
                  <a:srgbClr val="000000">
                    <a:alpha val="100000"/>
                  </a:srgbClr>
                </a:solidFill>
                <a:prstDash val="solid"/>
                <a:round/>
                <a:headEnd type="none" w="med" len="med"/>
                <a:tailEnd type="none" w="med" len="med"/>
              </a:ln>
            </p:spPr>
            <p:txBody>
              <a:bodyPr/>
              <a:p>
                <a:endParaRPr lang="en-US"/>
              </a:p>
            </p:txBody>
          </p:sp>
          <p:sp>
            <p:nvSpPr>
              <p:cNvPr id="64568" name="Freeform 8"/>
              <p:cNvSpPr/>
              <p:nvPr/>
            </p:nvSpPr>
            <p:spPr>
              <a:xfrm flipV="1">
                <a:off x="1694" y="2682"/>
                <a:ext cx="97" cy="204"/>
              </a:xfrm>
              <a:custGeom>
                <a:avLst/>
                <a:gdLst>
                  <a:gd name="txL" fmla="*/ 0 w 146"/>
                  <a:gd name="txT" fmla="*/ 0 h 290"/>
                  <a:gd name="txR" fmla="*/ 146 w 146"/>
                  <a:gd name="txB" fmla="*/ 290 h 290"/>
                </a:gdLst>
                <a:ahLst/>
                <a:cxnLst>
                  <a:cxn ang="0">
                    <a:pos x="1" y="0"/>
                  </a:cxn>
                  <a:cxn ang="0">
                    <a:pos x="1" y="1"/>
                  </a:cxn>
                  <a:cxn ang="0">
                    <a:pos x="1" y="1"/>
                  </a:cxn>
                  <a:cxn ang="0">
                    <a:pos x="1" y="1"/>
                  </a:cxn>
                  <a:cxn ang="0">
                    <a:pos x="1" y="1"/>
                  </a:cxn>
                  <a:cxn ang="0">
                    <a:pos x="1" y="1"/>
                  </a:cxn>
                </a:cxnLst>
                <a:rect l="txL" t="txT" r="txR" b="txB"/>
                <a:pathLst>
                  <a:path w="146" h="290">
                    <a:moveTo>
                      <a:pt x="146" y="0"/>
                    </a:moveTo>
                    <a:cubicBezTo>
                      <a:pt x="128" y="9"/>
                      <a:pt x="106" y="11"/>
                      <a:pt x="90" y="24"/>
                    </a:cubicBezTo>
                    <a:cubicBezTo>
                      <a:pt x="82" y="30"/>
                      <a:pt x="82" y="42"/>
                      <a:pt x="74" y="48"/>
                    </a:cubicBezTo>
                    <a:cubicBezTo>
                      <a:pt x="60" y="59"/>
                      <a:pt x="41" y="62"/>
                      <a:pt x="26" y="72"/>
                    </a:cubicBezTo>
                    <a:cubicBezTo>
                      <a:pt x="4" y="137"/>
                      <a:pt x="27" y="62"/>
                      <a:pt x="10" y="208"/>
                    </a:cubicBezTo>
                    <a:cubicBezTo>
                      <a:pt x="0" y="290"/>
                      <a:pt x="2" y="190"/>
                      <a:pt x="2" y="248"/>
                    </a:cubicBezTo>
                  </a:path>
                </a:pathLst>
              </a:custGeom>
              <a:noFill/>
              <a:ln w="3175" cap="flat" cmpd="sng">
                <a:solidFill>
                  <a:srgbClr val="000000">
                    <a:alpha val="100000"/>
                  </a:srgbClr>
                </a:solidFill>
                <a:prstDash val="solid"/>
                <a:round/>
                <a:headEnd type="none" w="med" len="med"/>
                <a:tailEnd type="none" w="med" len="med"/>
              </a:ln>
            </p:spPr>
            <p:txBody>
              <a:bodyPr/>
              <a:p>
                <a:endParaRPr lang="en-US"/>
              </a:p>
            </p:txBody>
          </p:sp>
          <p:sp>
            <p:nvSpPr>
              <p:cNvPr id="64569" name="Freeform 7"/>
              <p:cNvSpPr/>
              <p:nvPr/>
            </p:nvSpPr>
            <p:spPr>
              <a:xfrm rot="5400000">
                <a:off x="1618" y="2242"/>
                <a:ext cx="204" cy="220"/>
              </a:xfrm>
              <a:custGeom>
                <a:avLst/>
                <a:gdLst>
                  <a:gd name="txL" fmla="*/ 0 w 204"/>
                  <a:gd name="txT" fmla="*/ 0 h 220"/>
                  <a:gd name="txR" fmla="*/ 204 w 204"/>
                  <a:gd name="txB" fmla="*/ 220 h 220"/>
                </a:gdLst>
                <a:ahLst/>
                <a:cxnLst>
                  <a:cxn ang="0">
                    <a:pos x="186" y="157"/>
                  </a:cxn>
                  <a:cxn ang="0">
                    <a:pos x="98" y="5"/>
                  </a:cxn>
                  <a:cxn ang="0">
                    <a:pos x="50" y="109"/>
                  </a:cxn>
                  <a:cxn ang="0">
                    <a:pos x="90" y="117"/>
                  </a:cxn>
                  <a:cxn ang="0">
                    <a:pos x="170" y="125"/>
                  </a:cxn>
                  <a:cxn ang="0">
                    <a:pos x="186" y="157"/>
                  </a:cxn>
                </a:cxnLst>
                <a:rect l="txL" t="txT" r="txR" b="txB"/>
                <a:pathLst>
                  <a:path w="204" h="220">
                    <a:moveTo>
                      <a:pt x="186" y="157"/>
                    </a:moveTo>
                    <a:cubicBezTo>
                      <a:pt x="204" y="103"/>
                      <a:pt x="148" y="22"/>
                      <a:pt x="98" y="5"/>
                    </a:cubicBezTo>
                    <a:cubicBezTo>
                      <a:pt x="34" y="14"/>
                      <a:pt x="0" y="0"/>
                      <a:pt x="50" y="109"/>
                    </a:cubicBezTo>
                    <a:cubicBezTo>
                      <a:pt x="56" y="121"/>
                      <a:pt x="77" y="115"/>
                      <a:pt x="90" y="117"/>
                    </a:cubicBezTo>
                    <a:cubicBezTo>
                      <a:pt x="117" y="121"/>
                      <a:pt x="143" y="122"/>
                      <a:pt x="170" y="125"/>
                    </a:cubicBezTo>
                    <a:cubicBezTo>
                      <a:pt x="174" y="138"/>
                      <a:pt x="186" y="220"/>
                      <a:pt x="186" y="157"/>
                    </a:cubicBezTo>
                    <a:close/>
                  </a:path>
                </a:pathLst>
              </a:custGeom>
              <a:solidFill>
                <a:srgbClr val="FFFFFF">
                  <a:alpha val="100000"/>
                </a:srgbClr>
              </a:solidFill>
              <a:ln w="9525" cap="flat" cmpd="sng">
                <a:solidFill>
                  <a:srgbClr val="000000">
                    <a:alpha val="100000"/>
                  </a:srgbClr>
                </a:solidFill>
                <a:prstDash val="solid"/>
                <a:round/>
                <a:headEnd type="none" w="med" len="med"/>
                <a:tailEnd type="none" w="med" len="med"/>
              </a:ln>
            </p:spPr>
            <p:txBody>
              <a:bodyPr/>
              <a:p>
                <a:endParaRPr lang="en-US"/>
              </a:p>
            </p:txBody>
          </p:sp>
          <p:sp>
            <p:nvSpPr>
              <p:cNvPr id="64570" name="Freeform 6"/>
              <p:cNvSpPr/>
              <p:nvPr/>
            </p:nvSpPr>
            <p:spPr>
              <a:xfrm>
                <a:off x="1474" y="2278"/>
                <a:ext cx="204" cy="220"/>
              </a:xfrm>
              <a:custGeom>
                <a:avLst/>
                <a:gdLst>
                  <a:gd name="txL" fmla="*/ 0 w 204"/>
                  <a:gd name="txT" fmla="*/ 0 h 220"/>
                  <a:gd name="txR" fmla="*/ 204 w 204"/>
                  <a:gd name="txB" fmla="*/ 220 h 220"/>
                </a:gdLst>
                <a:ahLst/>
                <a:cxnLst>
                  <a:cxn ang="0">
                    <a:pos x="186" y="157"/>
                  </a:cxn>
                  <a:cxn ang="0">
                    <a:pos x="98" y="5"/>
                  </a:cxn>
                  <a:cxn ang="0">
                    <a:pos x="50" y="109"/>
                  </a:cxn>
                  <a:cxn ang="0">
                    <a:pos x="90" y="117"/>
                  </a:cxn>
                  <a:cxn ang="0">
                    <a:pos x="170" y="125"/>
                  </a:cxn>
                  <a:cxn ang="0">
                    <a:pos x="186" y="157"/>
                  </a:cxn>
                </a:cxnLst>
                <a:rect l="txL" t="txT" r="txR" b="txB"/>
                <a:pathLst>
                  <a:path w="204" h="220">
                    <a:moveTo>
                      <a:pt x="186" y="157"/>
                    </a:moveTo>
                    <a:cubicBezTo>
                      <a:pt x="204" y="103"/>
                      <a:pt x="148" y="22"/>
                      <a:pt x="98" y="5"/>
                    </a:cubicBezTo>
                    <a:cubicBezTo>
                      <a:pt x="34" y="14"/>
                      <a:pt x="0" y="0"/>
                      <a:pt x="50" y="109"/>
                    </a:cubicBezTo>
                    <a:cubicBezTo>
                      <a:pt x="56" y="121"/>
                      <a:pt x="77" y="115"/>
                      <a:pt x="90" y="117"/>
                    </a:cubicBezTo>
                    <a:cubicBezTo>
                      <a:pt x="117" y="121"/>
                      <a:pt x="143" y="122"/>
                      <a:pt x="170" y="125"/>
                    </a:cubicBezTo>
                    <a:cubicBezTo>
                      <a:pt x="174" y="138"/>
                      <a:pt x="186" y="220"/>
                      <a:pt x="186" y="157"/>
                    </a:cubicBezTo>
                    <a:close/>
                  </a:path>
                </a:pathLst>
              </a:custGeom>
              <a:solidFill>
                <a:srgbClr val="FFFFFF">
                  <a:alpha val="100000"/>
                </a:srgbClr>
              </a:solidFill>
              <a:ln w="9525" cap="flat" cmpd="sng">
                <a:solidFill>
                  <a:srgbClr val="000000">
                    <a:alpha val="100000"/>
                  </a:srgbClr>
                </a:solidFill>
                <a:prstDash val="solid"/>
                <a:round/>
                <a:headEnd type="none" w="med" len="med"/>
                <a:tailEnd type="none" w="med" len="med"/>
              </a:ln>
            </p:spPr>
            <p:txBody>
              <a:bodyPr/>
              <a:p>
                <a:endParaRPr lang="en-US"/>
              </a:p>
            </p:txBody>
          </p:sp>
        </p:grpSp>
        <p:sp>
          <p:nvSpPr>
            <p:cNvPr id="64562" name="Line 4"/>
            <p:cNvSpPr/>
            <p:nvPr/>
          </p:nvSpPr>
          <p:spPr>
            <a:xfrm rot="-5400000" flipV="1">
              <a:off x="6524" y="8996"/>
              <a:ext cx="0" cy="310"/>
            </a:xfrm>
            <a:prstGeom prst="line">
              <a:avLst/>
            </a:prstGeom>
            <a:ln w="9525" cap="flat" cmpd="sng">
              <a:solidFill>
                <a:srgbClr val="000000"/>
              </a:solidFill>
              <a:prstDash val="solid"/>
              <a:headEnd type="none" w="med" len="med"/>
              <a:tailEnd type="triangle" w="sm" len="sm"/>
            </a:ln>
          </p:spPr>
        </p:sp>
        <p:sp>
          <p:nvSpPr>
            <p:cNvPr id="64563" name="Text Box 3"/>
            <p:cNvSpPr txBox="1"/>
            <p:nvPr/>
          </p:nvSpPr>
          <p:spPr>
            <a:xfrm>
              <a:off x="6500" y="7620"/>
              <a:ext cx="1661" cy="402"/>
            </a:xfrm>
            <a:prstGeom prst="rect">
              <a:avLst/>
            </a:prstGeom>
            <a:noFill/>
            <a:ln w="9525">
              <a:noFill/>
            </a:ln>
          </p:spPr>
          <p:txBody>
            <a:bodyPr/>
            <a:p>
              <a:pPr algn="ctr" eaLnBrk="1" hangingPunct="1"/>
              <a:r>
                <a:rPr lang="tr-TR" altLang="tr-TR" sz="1000" dirty="0">
                  <a:solidFill>
                    <a:srgbClr val="000000"/>
                  </a:solidFill>
                  <a:latin typeface="Arial" panose="020B0604020202020204" pitchFamily="34" charset="0"/>
                  <a:cs typeface="Times New Roman" panose="02020603050405020304" pitchFamily="18" charset="0"/>
                </a:rPr>
                <a:t>A-A KESİTİ</a:t>
              </a:r>
              <a:endParaRPr lang="tr-TR" altLang="tr-TR" dirty="0">
                <a:latin typeface="Arial" panose="020B0604020202020204" pitchFamily="34" charset="0"/>
                <a:ea typeface="Times New Roman" panose="02020603050405020304" pitchFamily="18" charset="0"/>
              </a:endParaRPr>
            </a:p>
          </p:txBody>
        </p:sp>
        <p:sp>
          <p:nvSpPr>
            <p:cNvPr id="64564" name="Text Box 2"/>
            <p:cNvSpPr txBox="1"/>
            <p:nvPr/>
          </p:nvSpPr>
          <p:spPr>
            <a:xfrm>
              <a:off x="4854" y="10181"/>
              <a:ext cx="1646" cy="399"/>
            </a:xfrm>
            <a:prstGeom prst="rect">
              <a:avLst/>
            </a:prstGeom>
            <a:noFill/>
            <a:ln w="9525">
              <a:noFill/>
            </a:ln>
          </p:spPr>
          <p:txBody>
            <a:bodyPr/>
            <a:p>
              <a:pPr algn="ctr" eaLnBrk="1" hangingPunct="1"/>
              <a:r>
                <a:rPr lang="tr-TR" altLang="tr-TR" sz="1000" dirty="0">
                  <a:solidFill>
                    <a:srgbClr val="000000"/>
                  </a:solidFill>
                  <a:latin typeface="Arial" panose="020B0604020202020204" pitchFamily="34" charset="0"/>
                  <a:cs typeface="Times New Roman" panose="02020603050405020304" pitchFamily="18" charset="0"/>
                </a:rPr>
                <a:t>B-B KESİTİ</a:t>
              </a:r>
              <a:endParaRPr lang="tr-TR" altLang="tr-TR" dirty="0">
                <a:latin typeface="Arial" panose="020B0604020202020204" pitchFamily="34" charset="0"/>
                <a:ea typeface="Times New Roman" panose="02020603050405020304" pitchFamily="18" charset="0"/>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2 İçerik Yer Tutucusu"/>
          <p:cNvSpPr>
            <a:spLocks noGrp="1"/>
          </p:cNvSpPr>
          <p:nvPr>
            <p:ph idx="1" hasCustomPrompt="1"/>
          </p:nvPr>
        </p:nvSpPr>
        <p:spPr bwMode="auto">
          <a:xfrm>
            <a:off x="467544" y="260648"/>
            <a:ext cx="8229600" cy="6264696"/>
          </a:xfrm>
          <a:ln>
            <a:miter lim="800000"/>
          </a:ln>
          <a:effectLst/>
          <a:scene3d>
            <a:camera prst="orthographicFront"/>
            <a:lightRig rig="balanced" dir="t"/>
          </a:scene3d>
          <a:sp3d prstMaterial="plastic"/>
        </p:spPr>
        <p:txBody>
          <a:bodyPr vert="horz" wrap="square" lIns="91440" tIns="45720" rIns="91440" bIns="45720" numCol="1" rtlCol="0" anchor="t" anchorCtr="0" compatLnSpc="1">
            <a:normAutofit/>
          </a:bodyPr>
          <a:lstStyle/>
          <a:p>
            <a:pPr marL="171450" marR="0" lvl="0" indent="-137160" algn="ctr"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None/>
              <a:defRPr/>
            </a:pPr>
            <a:r>
              <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Bunu sağlamak için, her bir damlatıcıya ilişkin ıslak hacmin birbirini belirli oranda örtmesi gerekir. Uygulamada, bu örtmenin, damlatıcı ıslatma çapının 1/5-1/3’ü kadar olması istenir ve sistem debisi ile maliyetini arttırmamak için 1/5 değeri çoğunlukla tercih edilir. Buna  bağlı  olarak,  </a:t>
            </a:r>
            <a:r>
              <a:rPr kumimoji="0" lang="tr-TR"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lateral</a:t>
            </a:r>
            <a:r>
              <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boru  hattı  üzerindeki  damlatıcı  aralığı, ıslatma çapının %  80’i kadar alınabilir. Eğer, ıslatma çapı arazi testleri ile belirlenmemişse, damlatıcı aralığı;</a:t>
            </a:r>
            <a:endPar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p>
            <a:pPr marL="171450" marR="0" lvl="0" indent="-137160" algn="l"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None/>
              <a:defRPr/>
            </a:pPr>
            <a:endParaRPr kumimoji="0" lang="tr-TR" sz="2000" b="0" i="0" u="none" strike="noStrike" kern="1200" cap="none" spc="0" normalizeH="0" baseline="0" noProof="0" dirty="0">
              <a:ln>
                <a:noFill/>
              </a:ln>
              <a:solidFill>
                <a:schemeClr val="accent6">
                  <a:lumMod val="50000"/>
                </a:schemeClr>
              </a:solidFill>
              <a:effectLst/>
              <a:uLnTx/>
              <a:uFillTx/>
              <a:latin typeface="+mn-lt"/>
              <a:ea typeface="+mn-ea"/>
              <a:cs typeface="+mn-cs"/>
            </a:endParaRPr>
          </a:p>
          <a:p>
            <a:pPr marL="171450" marR="0" lvl="0" indent="-137160" algn="l" defTabSz="685800" rtl="0" eaLnBrk="1" fontAlgn="auto" latinLnBrk="0" hangingPunct="1">
              <a:lnSpc>
                <a:spcPct val="90000"/>
              </a:lnSpc>
              <a:spcBef>
                <a:spcPts val="1000"/>
              </a:spcBef>
              <a:spcAft>
                <a:spcPts val="0"/>
              </a:spcAft>
              <a:buClr>
                <a:schemeClr val="accent1"/>
              </a:buClr>
              <a:buSzPct val="80000"/>
              <a:buFont typeface="Corbel" panose="020B0503020204020204" pitchFamily="34" charset="0"/>
              <a:buChar char="•"/>
              <a:defRPr/>
            </a:pPr>
            <a:endParaRPr kumimoji="0" lang="tr-TR" sz="2000" b="0" i="0" u="none" strike="noStrike" kern="1200" cap="none" spc="0" normalizeH="0" baseline="0" noProof="0" dirty="0">
              <a:ln>
                <a:noFill/>
              </a:ln>
              <a:solidFill>
                <a:schemeClr val="accent6">
                  <a:lumMod val="50000"/>
                </a:schemeClr>
              </a:solidFill>
              <a:effectLst/>
              <a:uLnTx/>
              <a:uFillTx/>
              <a:latin typeface="+mn-lt"/>
              <a:ea typeface="+mn-ea"/>
              <a:cs typeface="+mn-cs"/>
            </a:endParaRPr>
          </a:p>
          <a:p>
            <a:pPr marL="1528445" marR="0" lvl="8" indent="0" algn="l" defTabSz="685800" rtl="0" eaLnBrk="1" fontAlgn="auto" latinLnBrk="0" hangingPunct="1">
              <a:lnSpc>
                <a:spcPct val="90000"/>
              </a:lnSpc>
              <a:spcBef>
                <a:spcPts val="150"/>
              </a:spcBef>
              <a:spcAft>
                <a:spcPts val="300"/>
              </a:spcAft>
              <a:buClr>
                <a:schemeClr val="accent1"/>
              </a:buClr>
              <a:buSzPct val="80000"/>
              <a:buFont typeface="Corbel" panose="020B0503020204020204" pitchFamily="34" charset="0"/>
              <a:buNone/>
              <a:defRPr/>
            </a:pPr>
            <a:endParaRPr kumimoji="0" lang="tr-TR" sz="1900" b="0" i="0" u="none" strike="noStrike" kern="1200" cap="none" spc="0" normalizeH="0" baseline="0" noProof="0" dirty="0">
              <a:ln>
                <a:noFill/>
              </a:ln>
              <a:solidFill>
                <a:schemeClr val="accent6">
                  <a:lumMod val="50000"/>
                </a:schemeClr>
              </a:solidFill>
              <a:effectLst/>
              <a:uLnTx/>
              <a:uFillTx/>
              <a:latin typeface="+mn-lt"/>
              <a:ea typeface="+mn-ea"/>
              <a:cs typeface="+mn-cs"/>
            </a:endParaRPr>
          </a:p>
          <a:p>
            <a:pPr marL="1528445" marR="0" lvl="8" indent="0" algn="l" defTabSz="685800" rtl="0" eaLnBrk="1" fontAlgn="auto" latinLnBrk="0" hangingPunct="1">
              <a:lnSpc>
                <a:spcPct val="90000"/>
              </a:lnSpc>
              <a:spcBef>
                <a:spcPts val="150"/>
              </a:spcBef>
              <a:spcAft>
                <a:spcPts val="300"/>
              </a:spcAft>
              <a:buClr>
                <a:schemeClr val="accent1"/>
              </a:buClr>
              <a:buSzPct val="80000"/>
              <a:buFont typeface="Corbel" panose="020B0503020204020204" pitchFamily="34" charset="0"/>
              <a:buNone/>
              <a:defRPr/>
            </a:pPr>
            <a:r>
              <a:rPr kumimoji="0" lang="tr-TR" sz="800" b="0" i="0" u="none" strike="noStrike" kern="1200" cap="none" spc="0" normalizeH="0" baseline="0" noProof="0" dirty="0">
                <a:ln>
                  <a:noFill/>
                </a:ln>
                <a:solidFill>
                  <a:schemeClr val="accent6">
                    <a:lumMod val="50000"/>
                  </a:schemeClr>
                </a:solidFill>
                <a:effectLst/>
                <a:uLnTx/>
                <a:uFillTx/>
                <a:latin typeface="+mn-lt"/>
                <a:ea typeface="+mn-ea"/>
                <a:cs typeface="+mn-cs"/>
              </a:rPr>
              <a:t>	</a:t>
            </a:r>
            <a:endParaRPr kumimoji="0" lang="tr-TR" sz="800" b="0" i="0" u="none" strike="noStrike" kern="1200" cap="none" spc="0" normalizeH="0" baseline="0" noProof="0" dirty="0">
              <a:ln>
                <a:noFill/>
              </a:ln>
              <a:solidFill>
                <a:schemeClr val="accent6">
                  <a:lumMod val="50000"/>
                </a:schemeClr>
              </a:solidFill>
              <a:effectLst/>
              <a:uLnTx/>
              <a:uFillTx/>
              <a:latin typeface="+mn-lt"/>
              <a:ea typeface="+mn-ea"/>
              <a:cs typeface="+mn-cs"/>
            </a:endParaRPr>
          </a:p>
          <a:p>
            <a:pPr marL="171450" marR="0" lvl="0" indent="-137160" algn="l"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None/>
              <a:defRPr/>
            </a:pPr>
            <a:r>
              <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eşitliği ile saptanabilir. Bu eşitlikte;</a:t>
            </a:r>
            <a:endPar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p>
            <a:pPr marL="171450" marR="0" lvl="0" indent="-137160" algn="l"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None/>
              <a:defRPr/>
            </a:pPr>
            <a:r>
              <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tr-TR"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S</a:t>
            </a:r>
            <a:r>
              <a:rPr kumimoji="0" lang="tr-TR" sz="2000" b="0" i="1" u="none" strike="noStrike" kern="1200" cap="none" spc="0" normalizeH="0" baseline="-2500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d</a:t>
            </a:r>
            <a:r>
              <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 Damlatıcı aralığı, m,</a:t>
            </a:r>
            <a:endPar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p>
            <a:pPr marL="171450" marR="0" lvl="0" indent="-137160" algn="l"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None/>
              <a:defRPr/>
            </a:pPr>
            <a:r>
              <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tr-TR"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q</a:t>
            </a:r>
            <a:r>
              <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 Damlatıcı debisi, L/h ve</a:t>
            </a:r>
            <a:endPar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p>
            <a:pPr marL="171450" marR="0" lvl="0" indent="-137160" algn="l"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None/>
              <a:defRPr/>
            </a:pPr>
            <a:r>
              <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tr-TR"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I</a:t>
            </a:r>
            <a:r>
              <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 Toprağın su alma hızı, mm/</a:t>
            </a:r>
            <a:r>
              <a:rPr kumimoji="0" lang="tr-TR"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h’tır</a:t>
            </a:r>
            <a:r>
              <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a:t>
            </a:r>
            <a:endPar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p>
            <a:pPr marL="171450" marR="0" lvl="0" indent="-137160" algn="l" defTabSz="685800" rtl="0" eaLnBrk="1" fontAlgn="auto" latinLnBrk="0" hangingPunct="1">
              <a:lnSpc>
                <a:spcPct val="90000"/>
              </a:lnSpc>
              <a:spcBef>
                <a:spcPts val="1000"/>
              </a:spcBef>
              <a:spcAft>
                <a:spcPts val="0"/>
              </a:spcAft>
              <a:buClr>
                <a:schemeClr val="accent1"/>
              </a:buClr>
              <a:buSzPct val="80000"/>
              <a:buFont typeface="Corbel" panose="020B0503020204020204" pitchFamily="34" charset="0"/>
              <a:buChar char="•"/>
              <a:defRPr/>
            </a:pPr>
            <a:endPar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p>
            <a:pPr marL="171450" marR="0" lvl="0" indent="-137160" algn="l"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None/>
              <a:defRPr/>
            </a:pPr>
            <a:r>
              <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Damlatıcı aralığı, bitki özelliklerine bağlı değildir. Başka bir deyişle </a:t>
            </a:r>
            <a:r>
              <a:rPr kumimoji="0" lang="tr-TR"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lateral</a:t>
            </a:r>
            <a:r>
              <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boru hattı boyunca ıslak bir şerit elde edileceği için, damlatıcıların mutlaka bitki köklerinin yanına yerleştirilmesi koşulu yoktur. </a:t>
            </a:r>
            <a:endParaRPr kumimoji="0" lang="tr-TR"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p>
            <a:pPr marL="171450" marR="0" lvl="0" indent="-137160" algn="l" defTabSz="685800" rtl="0" eaLnBrk="1" fontAlgn="auto" latinLnBrk="0" hangingPunct="1">
              <a:lnSpc>
                <a:spcPct val="90000"/>
              </a:lnSpc>
              <a:spcBef>
                <a:spcPts val="1000"/>
              </a:spcBef>
              <a:spcAft>
                <a:spcPts val="0"/>
              </a:spcAft>
              <a:buClr>
                <a:schemeClr val="accent1"/>
              </a:buClr>
              <a:buSzPct val="80000"/>
              <a:buFont typeface="Corbel" panose="020B0503020204020204" pitchFamily="34" charset="0"/>
              <a:buChar char="•"/>
              <a:defRPr/>
            </a:pPr>
            <a:endParaRPr kumimoji="0" lang="tr-TR" sz="2400" b="0" i="0" u="none" strike="noStrike" kern="1200" cap="none" spc="0" normalizeH="0" baseline="0" noProof="0" dirty="0">
              <a:ln>
                <a:noFill/>
              </a:ln>
              <a:solidFill>
                <a:schemeClr val="accent6">
                  <a:lumMod val="50000"/>
                </a:schemeClr>
              </a:solidFill>
              <a:effectLst/>
              <a:uLnTx/>
              <a:uFillTx/>
              <a:latin typeface="+mn-lt"/>
              <a:ea typeface="+mn-ea"/>
              <a:cs typeface="+mn-cs"/>
            </a:endParaRPr>
          </a:p>
        </p:txBody>
      </p:sp>
      <p:graphicFrame>
        <p:nvGraphicFramePr>
          <p:cNvPr id="65539" name="3 Nesne"/>
          <p:cNvGraphicFramePr>
            <a:graphicFrameLocks noChangeAspect="1"/>
          </p:cNvGraphicFramePr>
          <p:nvPr/>
        </p:nvGraphicFramePr>
        <p:xfrm>
          <a:off x="2268538" y="2205038"/>
          <a:ext cx="6094412" cy="3384550"/>
        </p:xfrm>
        <a:graphic>
          <a:graphicData uri="http://schemas.openxmlformats.org/presentationml/2006/ole">
            <mc:AlternateContent xmlns:mc="http://schemas.openxmlformats.org/markup-compatibility/2006">
              <mc:Choice xmlns:v="urn:schemas-microsoft-com:vml" Requires="v">
                <p:oleObj spid="_x0000_s3079" name="" r:id="rId1" imgW="6092825" imgH="4075430" progId="Word.Document.8">
                  <p:embed/>
                </p:oleObj>
              </mc:Choice>
              <mc:Fallback>
                <p:oleObj name="" r:id="rId1" imgW="6092825" imgH="4075430" progId="Word.Document.8">
                  <p:embed/>
                  <p:pic>
                    <p:nvPicPr>
                      <p:cNvPr id="0" name="Picture 3078"/>
                      <p:cNvPicPr/>
                      <p:nvPr/>
                    </p:nvPicPr>
                    <p:blipFill>
                      <a:blip r:embed="rId2"/>
                      <a:stretch>
                        <a:fillRect/>
                      </a:stretch>
                    </p:blipFill>
                    <p:spPr>
                      <a:xfrm>
                        <a:off x="2268538" y="2205038"/>
                        <a:ext cx="6094412" cy="3384550"/>
                      </a:xfrm>
                      <a:prstGeom prst="rect">
                        <a:avLst/>
                      </a:prstGeom>
                      <a:noFill/>
                      <a:ln w="38100">
                        <a:noFill/>
                        <a:miter/>
                      </a:ln>
                    </p:spPr>
                  </p:pic>
                </p:oleObj>
              </mc:Fallback>
            </mc:AlternateContent>
          </a:graphicData>
        </a:graphic>
      </p:graphicFrame>
      <p:sp>
        <p:nvSpPr>
          <p:cNvPr id="65540" name="Metin kutusu 1"/>
          <p:cNvSpPr txBox="1"/>
          <p:nvPr/>
        </p:nvSpPr>
        <p:spPr>
          <a:xfrm>
            <a:off x="5580063" y="2492375"/>
            <a:ext cx="1212850" cy="369888"/>
          </a:xfrm>
          <a:prstGeom prst="rect">
            <a:avLst/>
          </a:prstGeom>
          <a:noFill/>
          <a:ln w="9525">
            <a:noFill/>
          </a:ln>
        </p:spPr>
        <p:txBody>
          <a:bodyPr wrap="none">
            <a:spAutoFit/>
          </a:bodyPr>
          <a:p>
            <a:pPr eaLnBrk="1" hangingPunct="1"/>
            <a:r>
              <a:rPr lang="tr-TR" altLang="tr-TR" dirty="0">
                <a:latin typeface="Calibri" panose="020F0502020204030204" pitchFamily="34" charset="0"/>
              </a:rPr>
              <a:t>(Eşitlik 4.2)</a:t>
            </a:r>
            <a:endParaRPr lang="tr-TR" altLang="tr-TR" dirty="0">
              <a:latin typeface="Calibri" panose="020F050202020403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1 Başlık"/>
          <p:cNvSpPr>
            <a:spLocks noGrp="1"/>
          </p:cNvSpPr>
          <p:nvPr>
            <p:ph type="title" hasCustomPrompt="1"/>
          </p:nvPr>
        </p:nvSpPr>
        <p:spPr>
          <a:xfrm>
            <a:off x="895350" y="404813"/>
            <a:ext cx="7405688" cy="1355725"/>
          </a:xfrm>
          <a:ln/>
        </p:spPr>
        <p:txBody>
          <a:bodyPr vert="horz" wrap="square" lIns="91440" tIns="45720" rIns="91440" bIns="45720" anchor="ctr" anchorCtr="0"/>
          <a:p>
            <a:pPr eaLnBrk="1" hangingPunct="1"/>
            <a:r>
              <a:rPr lang="tr-TR" altLang="tr-TR" sz="2800" b="1" dirty="0">
                <a:solidFill>
                  <a:srgbClr val="FF0000"/>
                </a:solidFill>
              </a:rPr>
              <a:t>Lateral Tertip Biçimleri ve Islatılan Alan Oranı</a:t>
            </a:r>
            <a:br>
              <a:rPr lang="tr-TR" altLang="tr-TR" sz="3200" dirty="0"/>
            </a:br>
            <a:endParaRPr lang="tr-TR" altLang="tr-TR" sz="3200" dirty="0"/>
          </a:p>
        </p:txBody>
      </p:sp>
      <p:sp>
        <p:nvSpPr>
          <p:cNvPr id="57347" name="2 İçerik Yer Tutucusu"/>
          <p:cNvSpPr>
            <a:spLocks noGrp="1"/>
          </p:cNvSpPr>
          <p:nvPr>
            <p:ph idx="1" hasCustomPrompt="1"/>
          </p:nvPr>
        </p:nvSpPr>
        <p:spPr>
          <a:xfrm>
            <a:off x="484188" y="1196975"/>
            <a:ext cx="8229600" cy="1800225"/>
          </a:xfrm>
        </p:spPr>
        <p:txBody>
          <a:bodyPr vert="horz" wrap="square" lIns="91440" tIns="45720" rIns="91440" bIns="45720" numCol="1" rtlCol="0" anchor="t" anchorCtr="0" compatLnSpc="1"/>
          <a:p>
            <a:pPr defTabSz="685800" eaLnBrk="1" hangingPunct="1">
              <a:lnSpc>
                <a:spcPct val="80000"/>
              </a:lnSpc>
              <a:buSzPct val="80000"/>
              <a:buFont typeface="Arial" panose="020B0604020202020204" pitchFamily="34" charset="0"/>
              <a:buNone/>
            </a:pPr>
            <a:r>
              <a:rPr lang="tr-TR" altLang="tr-TR" sz="2400" b="1" i="1" kern="1200" dirty="0">
                <a:solidFill>
                  <a:srgbClr val="262626"/>
                </a:solidFill>
                <a:latin typeface="+mn-lt"/>
                <a:ea typeface="+mn-ea"/>
                <a:cs typeface="+mn-cs"/>
              </a:rPr>
              <a:t>	</a:t>
            </a:r>
            <a:r>
              <a:rPr lang="tr-TR" altLang="tr-TR" sz="2400" b="1" i="1" kern="1200" dirty="0">
                <a:solidFill>
                  <a:srgbClr val="262626"/>
                </a:solidFill>
                <a:latin typeface="Times New Roman" panose="02020603050405020304" pitchFamily="18" charset="0"/>
                <a:ea typeface="+mn-ea"/>
                <a:cs typeface="Times New Roman" panose="02020603050405020304" pitchFamily="18" charset="0"/>
              </a:rPr>
              <a:t>Tarla bitkileri ve sebzelerde lateral tertip biçimi :</a:t>
            </a:r>
            <a:r>
              <a:rPr lang="tr-TR" altLang="tr-TR" sz="2400" b="1" kern="1200" dirty="0">
                <a:solidFill>
                  <a:srgbClr val="262626"/>
                </a:solidFill>
                <a:latin typeface="Times New Roman" panose="02020603050405020304" pitchFamily="18" charset="0"/>
                <a:ea typeface="+mn-ea"/>
                <a:cs typeface="Times New Roman" panose="02020603050405020304" pitchFamily="18" charset="0"/>
              </a:rPr>
              <a:t> </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Tarla bitkileri ve sebzeler için lateral tertip biçimleri;</a:t>
            </a:r>
            <a:endParaRPr lang="tr-TR" altLang="tr-TR" sz="24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lnSpc>
                <a:spcPct val="80000"/>
              </a:lnSpc>
              <a:buSzPct val="80000"/>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Damlatıcı aralığı bitki sıra aralığından küçükse (S</a:t>
            </a:r>
            <a:r>
              <a:rPr lang="tr-TR" altLang="tr-TR" sz="2400" kern="1200" baseline="-25000" dirty="0">
                <a:solidFill>
                  <a:srgbClr val="262626"/>
                </a:solidFill>
                <a:latin typeface="Times New Roman" panose="02020603050405020304" pitchFamily="18" charset="0"/>
                <a:ea typeface="+mn-ea"/>
                <a:cs typeface="Times New Roman" panose="02020603050405020304" pitchFamily="18" charset="0"/>
              </a:rPr>
              <a:t>d</a:t>
            </a:r>
            <a:r>
              <a:rPr lang="tr-TR" altLang="tr-TR" sz="2400" kern="1200" dirty="0">
                <a:solidFill>
                  <a:srgbClr val="262626"/>
                </a:solidFill>
                <a:latin typeface="Times New Roman" panose="02020603050405020304" pitchFamily="18" charset="0"/>
                <a:ea typeface="+mn-ea"/>
                <a:cs typeface="Times New Roman" panose="02020603050405020304" pitchFamily="18" charset="0"/>
                <a:sym typeface="Symbol" panose="05050102010706020507" pitchFamily="18" charset="2"/>
              </a:rPr>
              <a:t></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S</a:t>
            </a:r>
            <a:r>
              <a:rPr lang="tr-TR" altLang="tr-TR" sz="2400" kern="1200" baseline="-25000" dirty="0">
                <a:solidFill>
                  <a:srgbClr val="262626"/>
                </a:solidFill>
                <a:latin typeface="Times New Roman" panose="02020603050405020304" pitchFamily="18" charset="0"/>
                <a:ea typeface="+mn-ea"/>
                <a:cs typeface="Times New Roman" panose="02020603050405020304" pitchFamily="18" charset="0"/>
              </a:rPr>
              <a:t>s</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her bitki sırasına bir lateral boru hattı döşenir. Bu durumda, lateral aralığı bitki sıra aralığına eşit olur (S</a:t>
            </a:r>
            <a:r>
              <a:rPr lang="tr-TR" altLang="tr-TR" sz="2400" kern="1200" baseline="-25000" dirty="0">
                <a:solidFill>
                  <a:srgbClr val="262626"/>
                </a:solidFill>
                <a:latin typeface="Times New Roman" panose="02020603050405020304" pitchFamily="18" charset="0"/>
                <a:ea typeface="+mn-ea"/>
                <a:cs typeface="Times New Roman" panose="02020603050405020304" pitchFamily="18" charset="0"/>
              </a:rPr>
              <a:t>l</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 S</a:t>
            </a:r>
            <a:r>
              <a:rPr lang="tr-TR" altLang="tr-TR" sz="2400" kern="1200" baseline="-25000" dirty="0">
                <a:solidFill>
                  <a:srgbClr val="262626"/>
                </a:solidFill>
                <a:latin typeface="Times New Roman" panose="02020603050405020304" pitchFamily="18" charset="0"/>
                <a:ea typeface="+mn-ea"/>
                <a:cs typeface="Times New Roman" panose="02020603050405020304" pitchFamily="18" charset="0"/>
              </a:rPr>
              <a:t>s</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a:t>
            </a:r>
            <a:endParaRPr lang="tr-TR" altLang="tr-TR" sz="2400" kern="1200" dirty="0">
              <a:solidFill>
                <a:srgbClr val="262626"/>
              </a:solidFill>
              <a:latin typeface="Times New Roman" panose="02020603050405020304" pitchFamily="18" charset="0"/>
              <a:ea typeface="Times New Roman" panose="02020603050405020304" pitchFamily="18" charset="0"/>
              <a:cs typeface="+mn-cs"/>
            </a:endParaRPr>
          </a:p>
        </p:txBody>
      </p:sp>
      <p:pic>
        <p:nvPicPr>
          <p:cNvPr id="66564" name="Picture 1"/>
          <p:cNvPicPr>
            <a:picLocks noChangeAspect="1"/>
          </p:cNvPicPr>
          <p:nvPr/>
        </p:nvPicPr>
        <p:blipFill>
          <a:blip r:embed="rId1"/>
          <a:srcRect l="25731" t="33093" r="29723" b="39029"/>
          <a:stretch>
            <a:fillRect/>
          </a:stretch>
        </p:blipFill>
        <p:spPr>
          <a:xfrm>
            <a:off x="250825" y="2997200"/>
            <a:ext cx="8694738" cy="3644900"/>
          </a:xfrm>
          <a:prstGeom prst="rect">
            <a:avLst/>
          </a:prstGeom>
          <a:noFill/>
          <a:ln w="9525">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2 İçerik Yer Tutucusu"/>
          <p:cNvSpPr>
            <a:spLocks noGrp="1"/>
          </p:cNvSpPr>
          <p:nvPr>
            <p:ph idx="1" hasCustomPrompt="1"/>
          </p:nvPr>
        </p:nvSpPr>
        <p:spPr>
          <a:xfrm>
            <a:off x="468313" y="981075"/>
            <a:ext cx="8229600" cy="4525963"/>
          </a:xfrm>
        </p:spPr>
        <p:txBody>
          <a:bodyPr vert="horz" wrap="square" lIns="91440" tIns="45720" rIns="91440" bIns="45720" numCol="1" anchor="t" anchorCtr="0" compatLnSpc="1"/>
          <a:p>
            <a:pPr algn="just" defTabSz="685800" eaLnBrk="1" hangingPunct="1">
              <a:buSzPct val="80000"/>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Damlatıcı aralığının, bitki sıra aralığına eşit ya da büyük ve sıra aralığının iki katından küçük ya da eşit olduğu koşulda (S</a:t>
            </a:r>
            <a:r>
              <a:rPr lang="tr-TR" altLang="tr-TR" sz="2400" kern="1200" baseline="-25000" dirty="0">
                <a:solidFill>
                  <a:srgbClr val="262626"/>
                </a:solidFill>
                <a:latin typeface="Times New Roman" panose="02020603050405020304" pitchFamily="18" charset="0"/>
                <a:ea typeface="+mn-ea"/>
                <a:cs typeface="Times New Roman" panose="02020603050405020304" pitchFamily="18" charset="0"/>
              </a:rPr>
              <a:t>s</a:t>
            </a:r>
            <a:r>
              <a:rPr lang="tr-TR" altLang="tr-TR" sz="2400" kern="1200" dirty="0">
                <a:solidFill>
                  <a:srgbClr val="262626"/>
                </a:solidFill>
                <a:latin typeface="Times New Roman" panose="02020603050405020304" pitchFamily="18" charset="0"/>
                <a:ea typeface="+mn-ea"/>
                <a:cs typeface="Times New Roman" panose="02020603050405020304" pitchFamily="18" charset="0"/>
                <a:sym typeface="Symbol" panose="05050102010706020507" pitchFamily="18" charset="2"/>
              </a:rPr>
              <a:t></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S</a:t>
            </a:r>
            <a:r>
              <a:rPr lang="tr-TR" altLang="tr-TR" sz="2400" kern="1200" baseline="-25000" dirty="0">
                <a:solidFill>
                  <a:srgbClr val="262626"/>
                </a:solidFill>
                <a:latin typeface="Times New Roman" panose="02020603050405020304" pitchFamily="18" charset="0"/>
                <a:ea typeface="+mn-ea"/>
                <a:cs typeface="Times New Roman" panose="02020603050405020304" pitchFamily="18" charset="0"/>
              </a:rPr>
              <a:t>d</a:t>
            </a:r>
            <a:r>
              <a:rPr lang="tr-TR" altLang="tr-TR" sz="2400" kern="1200" dirty="0">
                <a:solidFill>
                  <a:srgbClr val="262626"/>
                </a:solidFill>
                <a:latin typeface="Times New Roman" panose="02020603050405020304" pitchFamily="18" charset="0"/>
                <a:ea typeface="+mn-ea"/>
                <a:cs typeface="Times New Roman" panose="02020603050405020304" pitchFamily="18" charset="0"/>
                <a:sym typeface="Symbol" panose="05050102010706020507" pitchFamily="18" charset="2"/>
              </a:rPr>
              <a:t></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2S</a:t>
            </a:r>
            <a:r>
              <a:rPr lang="tr-TR" altLang="tr-TR" sz="2400" kern="1200" baseline="-25000" dirty="0">
                <a:solidFill>
                  <a:srgbClr val="262626"/>
                </a:solidFill>
                <a:latin typeface="Times New Roman" panose="02020603050405020304" pitchFamily="18" charset="0"/>
                <a:ea typeface="+mn-ea"/>
                <a:cs typeface="Times New Roman" panose="02020603050405020304" pitchFamily="18" charset="0"/>
              </a:rPr>
              <a:t>s</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her iki bitki sırası arasına bir lateral boru hattı döşenir  ve lateral aralığı bitki sıra aralığının iki katına eşit olur (S</a:t>
            </a:r>
            <a:r>
              <a:rPr lang="tr-TR" altLang="tr-TR" sz="2400" kern="1200" baseline="-25000" dirty="0">
                <a:solidFill>
                  <a:srgbClr val="262626"/>
                </a:solidFill>
                <a:latin typeface="Times New Roman" panose="02020603050405020304" pitchFamily="18" charset="0"/>
                <a:ea typeface="+mn-ea"/>
                <a:cs typeface="Times New Roman" panose="02020603050405020304" pitchFamily="18" charset="0"/>
              </a:rPr>
              <a:t>l</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 2S</a:t>
            </a:r>
            <a:r>
              <a:rPr lang="tr-TR" altLang="tr-TR" sz="2400" kern="1200" baseline="-25000" dirty="0">
                <a:solidFill>
                  <a:srgbClr val="262626"/>
                </a:solidFill>
                <a:latin typeface="Times New Roman" panose="02020603050405020304" pitchFamily="18" charset="0"/>
                <a:ea typeface="+mn-ea"/>
                <a:cs typeface="Times New Roman" panose="02020603050405020304" pitchFamily="18" charset="0"/>
              </a:rPr>
              <a:t>s</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a:t>
            </a:r>
            <a:endParaRPr lang="tr-TR" altLang="tr-TR" sz="2400" kern="1200" dirty="0">
              <a:solidFill>
                <a:srgbClr val="262626"/>
              </a:solidFill>
              <a:latin typeface="Times New Roman" panose="02020603050405020304" pitchFamily="18" charset="0"/>
              <a:ea typeface="Times New Roman" panose="02020603050405020304" pitchFamily="18" charset="0"/>
              <a:cs typeface="+mn-cs"/>
            </a:endParaRPr>
          </a:p>
        </p:txBody>
      </p:sp>
      <p:pic>
        <p:nvPicPr>
          <p:cNvPr id="67587" name="Picture 1"/>
          <p:cNvPicPr>
            <a:picLocks noChangeAspect="1"/>
          </p:cNvPicPr>
          <p:nvPr/>
        </p:nvPicPr>
        <p:blipFill>
          <a:blip r:embed="rId1"/>
          <a:srcRect l="25731" t="60657" r="27782" b="8829"/>
          <a:stretch>
            <a:fillRect/>
          </a:stretch>
        </p:blipFill>
        <p:spPr>
          <a:xfrm>
            <a:off x="468313" y="3284538"/>
            <a:ext cx="8389937" cy="3313112"/>
          </a:xfrm>
          <a:prstGeom prst="rect">
            <a:avLst/>
          </a:prstGeom>
          <a:noFill/>
          <a:ln w="9525">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2 İçerik Yer Tutucusu"/>
          <p:cNvSpPr>
            <a:spLocks noGrp="1"/>
          </p:cNvSpPr>
          <p:nvPr>
            <p:ph idx="1" hasCustomPrompt="1"/>
          </p:nvPr>
        </p:nvSpPr>
        <p:spPr>
          <a:xfrm>
            <a:off x="468313" y="620713"/>
            <a:ext cx="8229600" cy="4525963"/>
          </a:xfrm>
        </p:spPr>
        <p:txBody>
          <a:bodyPr vert="horz" wrap="square" lIns="91440" tIns="45720" rIns="91440" bIns="45720" numCol="1" anchor="t" anchorCtr="0" compatLnSpc="1"/>
          <a:p>
            <a:pPr defTabSz="685800" eaLnBrk="1" hangingPunct="1">
              <a:buSzPct val="80000"/>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Sık ekilen ya da dikilen bitkilerde (S</a:t>
            </a:r>
            <a:r>
              <a:rPr lang="tr-TR" altLang="tr-TR" sz="2400" kern="1200" baseline="-25000" dirty="0">
                <a:solidFill>
                  <a:srgbClr val="262626"/>
                </a:solidFill>
                <a:latin typeface="Times New Roman" panose="02020603050405020304" pitchFamily="18" charset="0"/>
                <a:ea typeface="+mn-ea"/>
                <a:cs typeface="Times New Roman" panose="02020603050405020304" pitchFamily="18" charset="0"/>
              </a:rPr>
              <a:t>d</a:t>
            </a:r>
            <a:r>
              <a:rPr lang="tr-TR" altLang="tr-TR" sz="2400" kern="1200" dirty="0">
                <a:solidFill>
                  <a:srgbClr val="262626"/>
                </a:solidFill>
                <a:latin typeface="Times New Roman" panose="02020603050405020304" pitchFamily="18" charset="0"/>
                <a:ea typeface="+mn-ea"/>
                <a:cs typeface="Times New Roman" panose="02020603050405020304" pitchFamily="18" charset="0"/>
                <a:sym typeface="Symbol" panose="05050102010706020507" pitchFamily="18" charset="2"/>
              </a:rPr>
              <a:t></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2S</a:t>
            </a:r>
            <a:r>
              <a:rPr lang="tr-TR" altLang="tr-TR" sz="2400" kern="1200" baseline="-25000" dirty="0">
                <a:solidFill>
                  <a:srgbClr val="262626"/>
                </a:solidFill>
                <a:latin typeface="Times New Roman" panose="02020603050405020304" pitchFamily="18" charset="0"/>
                <a:ea typeface="+mn-ea"/>
                <a:cs typeface="Times New Roman" panose="02020603050405020304" pitchFamily="18" charset="0"/>
              </a:rPr>
              <a:t>s</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lateraller damlatıcı aralığına eşit olacak biçimde döşenir (S</a:t>
            </a:r>
            <a:r>
              <a:rPr lang="tr-TR" altLang="tr-TR" sz="2400" kern="1200" baseline="-25000" dirty="0">
                <a:solidFill>
                  <a:srgbClr val="262626"/>
                </a:solidFill>
                <a:latin typeface="Times New Roman" panose="02020603050405020304" pitchFamily="18" charset="0"/>
                <a:ea typeface="+mn-ea"/>
                <a:cs typeface="Times New Roman" panose="02020603050405020304" pitchFamily="18" charset="0"/>
              </a:rPr>
              <a:t>l</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 S</a:t>
            </a:r>
            <a:r>
              <a:rPr lang="tr-TR" altLang="tr-TR" sz="2400" kern="1200" baseline="-25000" dirty="0">
                <a:solidFill>
                  <a:srgbClr val="262626"/>
                </a:solidFill>
                <a:latin typeface="Times New Roman" panose="02020603050405020304" pitchFamily="18" charset="0"/>
                <a:ea typeface="+mn-ea"/>
                <a:cs typeface="Times New Roman" panose="02020603050405020304" pitchFamily="18" charset="0"/>
              </a:rPr>
              <a:t>d</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a:t>
            </a:r>
            <a:endParaRPr lang="tr-TR" altLang="tr-TR" sz="2400" kern="1200" dirty="0">
              <a:solidFill>
                <a:srgbClr val="262626"/>
              </a:solidFill>
              <a:latin typeface="Times New Roman" panose="02020603050405020304" pitchFamily="18" charset="0"/>
              <a:ea typeface="Times New Roman" panose="02020603050405020304" pitchFamily="18" charset="0"/>
              <a:cs typeface="+mn-cs"/>
            </a:endParaRPr>
          </a:p>
        </p:txBody>
      </p:sp>
      <p:pic>
        <p:nvPicPr>
          <p:cNvPr id="68611" name="Picture 2"/>
          <p:cNvPicPr>
            <a:picLocks noChangeAspect="1"/>
          </p:cNvPicPr>
          <p:nvPr/>
        </p:nvPicPr>
        <p:blipFill>
          <a:blip r:embed="rId1"/>
          <a:srcRect l="30077" t="27361" r="31183" b="39172"/>
          <a:stretch>
            <a:fillRect/>
          </a:stretch>
        </p:blipFill>
        <p:spPr>
          <a:xfrm>
            <a:off x="827088" y="1916113"/>
            <a:ext cx="7616825" cy="4149725"/>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Rectangle 2"/>
          <p:cNvSpPr>
            <a:spLocks noGrp="1"/>
          </p:cNvSpPr>
          <p:nvPr>
            <p:ph type="title" hasCustomPrompt="1"/>
          </p:nvPr>
        </p:nvSpPr>
        <p:spPr>
          <a:xfrm>
            <a:off x="842963" y="404813"/>
            <a:ext cx="7407275" cy="936625"/>
          </a:xfrm>
          <a:ln/>
        </p:spPr>
        <p:txBody>
          <a:bodyPr vert="horz" wrap="square" lIns="91440" tIns="45720" rIns="91440" bIns="45720" anchor="ctr" anchorCtr="0"/>
          <a:p>
            <a:pPr eaLnBrk="1" hangingPunct="1"/>
            <a:r>
              <a:rPr lang="en-US" altLang="tr-TR" sz="2400" b="1" dirty="0">
                <a:solidFill>
                  <a:srgbClr val="FF0000"/>
                </a:solidFill>
                <a:latin typeface="Times New Roman" panose="02020603050405020304" pitchFamily="18" charset="0"/>
                <a:cs typeface="Times New Roman" panose="02020603050405020304" pitchFamily="18" charset="0"/>
              </a:rPr>
              <a:t>DAMLA SULAMA YÖNTEMİNİN ÜSTÜNLÜKLERİ</a:t>
            </a:r>
            <a:endParaRPr lang="en-US" altLang="tr-TR" sz="2400" b="1" dirty="0">
              <a:solidFill>
                <a:srgbClr val="FF0000"/>
              </a:solidFill>
              <a:latin typeface="Times New Roman" panose="02020603050405020304" pitchFamily="18" charset="0"/>
              <a:ea typeface="Times New Roman" panose="02020603050405020304" pitchFamily="18" charset="0"/>
            </a:endParaRPr>
          </a:p>
        </p:txBody>
      </p:sp>
      <p:sp>
        <p:nvSpPr>
          <p:cNvPr id="12291" name="Rectangle 3"/>
          <p:cNvSpPr>
            <a:spLocks noGrp="1" noChangeArrowheads="1"/>
          </p:cNvSpPr>
          <p:nvPr>
            <p:ph idx="1" hasCustomPrompt="1"/>
          </p:nvPr>
        </p:nvSpPr>
        <p:spPr>
          <a:xfrm>
            <a:off x="392113" y="1341438"/>
            <a:ext cx="8308975" cy="4038600"/>
          </a:xfrm>
        </p:spPr>
        <p:txBody>
          <a:bodyPr vert="horz" wrap="square" lIns="91440" tIns="45720" rIns="91440" bIns="45720" numCol="1" anchor="t" anchorCtr="0" compatLnSpc="1"/>
          <a:p>
            <a:pPr algn="just" defTabSz="685800" eaLnBrk="1" hangingPunct="1">
              <a:buSzPct val="80000"/>
              <a:buFont typeface="Wingdings" panose="05000000000000000000" pitchFamily="2" charset="2"/>
              <a:buNone/>
            </a:pPr>
            <a:r>
              <a:rPr lang="tr-TR" altLang="tr-TR" sz="2300" kern="1200" dirty="0">
                <a:solidFill>
                  <a:srgbClr val="262626"/>
                </a:solidFill>
                <a:latin typeface="Comic Sans MS" panose="030F0702030302020204" pitchFamily="66" charset="0"/>
                <a:ea typeface="+mn-ea"/>
                <a:cs typeface="+mn-cs"/>
              </a:rPr>
              <a:t>	</a:t>
            </a:r>
            <a:r>
              <a:rPr lang="tr-TR" altLang="tr-TR" sz="2300" kern="1200" dirty="0">
                <a:solidFill>
                  <a:srgbClr val="262626"/>
                </a:solidFill>
                <a:latin typeface="Times New Roman" panose="02020603050405020304" pitchFamily="18" charset="0"/>
                <a:ea typeface="+mn-ea"/>
                <a:cs typeface="Times New Roman" panose="02020603050405020304" pitchFamily="18" charset="0"/>
              </a:rPr>
              <a:t>	</a:t>
            </a:r>
            <a:r>
              <a:rPr lang="en-US" altLang="tr-TR" sz="2300" kern="1200" dirty="0">
                <a:solidFill>
                  <a:srgbClr val="262626"/>
                </a:solidFill>
                <a:latin typeface="Times New Roman" panose="02020603050405020304" pitchFamily="18" charset="0"/>
                <a:ea typeface="+mn-ea"/>
                <a:cs typeface="Times New Roman" panose="02020603050405020304" pitchFamily="18" charset="0"/>
              </a:rPr>
              <a:t>Damla sulama yönteminin, diğer yüzey ve yağmurlama sulama yöntemlerine olan üstünlükleri aşağıdaki gibi sıralanabilir;</a:t>
            </a:r>
            <a:endParaRPr lang="en-US" altLang="tr-TR" sz="2300" b="1"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Wingdings" panose="05000000000000000000" pitchFamily="2" charset="2"/>
              <a:buNone/>
            </a:pPr>
            <a:r>
              <a:rPr lang="en-US" altLang="tr-TR" sz="2300" b="1" kern="1200" dirty="0">
                <a:solidFill>
                  <a:srgbClr val="262626"/>
                </a:solidFill>
                <a:latin typeface="Times New Roman" panose="02020603050405020304" pitchFamily="18" charset="0"/>
                <a:ea typeface="+mn-ea"/>
                <a:cs typeface="Times New Roman" panose="02020603050405020304" pitchFamily="18" charset="0"/>
              </a:rPr>
              <a:t>1)</a:t>
            </a:r>
            <a:r>
              <a:rPr lang="tr-TR" altLang="tr-TR" sz="2300" kern="1200" dirty="0">
                <a:solidFill>
                  <a:srgbClr val="262626"/>
                </a:solidFill>
                <a:latin typeface="Times New Roman" panose="02020603050405020304" pitchFamily="18" charset="0"/>
                <a:ea typeface="+mn-ea"/>
                <a:cs typeface="Times New Roman" panose="02020603050405020304" pitchFamily="18" charset="0"/>
              </a:rPr>
              <a:t> </a:t>
            </a:r>
            <a:r>
              <a:rPr lang="en-US" altLang="tr-TR" sz="2300" kern="1200" dirty="0">
                <a:solidFill>
                  <a:srgbClr val="262626"/>
                </a:solidFill>
                <a:latin typeface="Times New Roman" panose="02020603050405020304" pitchFamily="18" charset="0"/>
                <a:ea typeface="+mn-ea"/>
                <a:cs typeface="Times New Roman" panose="02020603050405020304" pitchFamily="18" charset="0"/>
              </a:rPr>
              <a:t>Damla sulama yönteminde, toprak yüzeyinden olan buharlaşma ve dolayısıyla bitki su tüketimi, tüm alanın ıslatıldığı sulama yöntemlerine oranla, genellikle daha düşük düzeydedir. Bunun nedeni, bitki sıraları arasında ıslatılmayan kuru alan kalması ve ıslatılan kesimin genellikle bitki tarafından gölgelenmesidir. Ayrıca, iyi bir tasarım ve işletmeyle sulanan alanın her tarafında eş su</a:t>
            </a:r>
            <a:r>
              <a:rPr lang="tr-TR" altLang="tr-TR" sz="2300" kern="1200" dirty="0">
                <a:solidFill>
                  <a:srgbClr val="262626"/>
                </a:solidFill>
                <a:latin typeface="Times New Roman" panose="02020603050405020304" pitchFamily="18" charset="0"/>
                <a:ea typeface="+mn-ea"/>
                <a:cs typeface="Times New Roman" panose="02020603050405020304" pitchFamily="18" charset="0"/>
              </a:rPr>
              <a:t> </a:t>
            </a:r>
            <a:r>
              <a:rPr lang="en-US" altLang="tr-TR" sz="2300" kern="1200" dirty="0">
                <a:solidFill>
                  <a:srgbClr val="262626"/>
                </a:solidFill>
                <a:latin typeface="Times New Roman" panose="02020603050405020304" pitchFamily="18" charset="0"/>
                <a:ea typeface="+mn-ea"/>
                <a:cs typeface="Times New Roman" panose="02020603050405020304" pitchFamily="18" charset="0"/>
              </a:rPr>
              <a:t>dağılımı sağlanır ve yüksek su uygulama randımanı elde edilir. Tüm bu etmenler, birim alan sulama suyu gereksiniminin düşük olmasına neden olur. Buna bağlı olarak, birim alan sistem debisi düşer ve özellikle kısıtlı su kaynağı koşullarında, daha geniş bir alan, bitki su gereksinimi tam karşıla</a:t>
            </a:r>
            <a:r>
              <a:rPr lang="tr-TR" altLang="tr-TR" sz="2300" kern="1200" dirty="0">
                <a:solidFill>
                  <a:srgbClr val="262626"/>
                </a:solidFill>
                <a:latin typeface="Times New Roman" panose="02020603050405020304" pitchFamily="18" charset="0"/>
                <a:ea typeface="+mn-ea"/>
                <a:cs typeface="Times New Roman" panose="02020603050405020304" pitchFamily="18" charset="0"/>
              </a:rPr>
              <a:t>y</a:t>
            </a:r>
            <a:r>
              <a:rPr lang="en-US" altLang="tr-TR" sz="2300" kern="1200" dirty="0">
                <a:solidFill>
                  <a:srgbClr val="262626"/>
                </a:solidFill>
                <a:latin typeface="Times New Roman" panose="02020603050405020304" pitchFamily="18" charset="0"/>
                <a:ea typeface="+mn-ea"/>
                <a:cs typeface="Times New Roman" panose="02020603050405020304" pitchFamily="18" charset="0"/>
              </a:rPr>
              <a:t>acak biçimde sulanabilir.</a:t>
            </a:r>
            <a:endParaRPr lang="en-US" altLang="tr-TR" sz="2300" kern="1200" dirty="0">
              <a:solidFill>
                <a:srgbClr val="262626"/>
              </a:solidFill>
              <a:latin typeface="Times New Roman" panose="02020603050405020304" pitchFamily="18" charset="0"/>
              <a:ea typeface="Times New Roman" panose="02020603050405020304" pitchFamily="18" charset="0"/>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2 İçerik Yer Tutucusu"/>
          <p:cNvSpPr>
            <a:spLocks noGrp="1"/>
          </p:cNvSpPr>
          <p:nvPr>
            <p:ph idx="1" hasCustomPrompt="1"/>
          </p:nvPr>
        </p:nvSpPr>
        <p:spPr>
          <a:xfrm>
            <a:off x="323850" y="188913"/>
            <a:ext cx="8229600" cy="3311525"/>
          </a:xfrm>
        </p:spPr>
        <p:txBody>
          <a:bodyPr vert="horz" wrap="square" lIns="91440" tIns="45720" rIns="91440" bIns="45720" numCol="1" anchor="t" anchorCtr="0" compatLnSpc="1"/>
          <a:p>
            <a:pPr algn="just" defTabSz="685800" eaLnBrk="1" hangingPunct="1">
              <a:buSzPct val="80000"/>
              <a:buFont typeface="Arial" panose="020B0604020202020204" pitchFamily="34" charset="0"/>
              <a:buNone/>
            </a:pPr>
            <a:r>
              <a:rPr lang="tr-TR" altLang="tr-TR" sz="2400" b="1" i="1" kern="1200" dirty="0">
                <a:solidFill>
                  <a:srgbClr val="262626"/>
                </a:solidFill>
                <a:latin typeface="Times New Roman" panose="02020603050405020304" pitchFamily="18" charset="0"/>
                <a:ea typeface="+mn-ea"/>
                <a:cs typeface="Times New Roman" panose="02020603050405020304" pitchFamily="18" charset="0"/>
              </a:rPr>
              <a:t>	Meyve ağaçlarında lateral tertip biçimleri :</a:t>
            </a:r>
            <a:endParaRPr lang="tr-TR" altLang="tr-TR" sz="2400" b="1" i="1"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buSzPct val="80000"/>
            </a:pPr>
            <a:r>
              <a:rPr lang="tr-TR" altLang="tr-TR" kern="1200" dirty="0">
                <a:solidFill>
                  <a:srgbClr val="262626"/>
                </a:solidFill>
                <a:latin typeface="Times New Roman" panose="02020603050405020304" pitchFamily="18" charset="0"/>
                <a:ea typeface="+mn-ea"/>
                <a:cs typeface="Times New Roman" panose="02020603050405020304" pitchFamily="18" charset="0"/>
              </a:rPr>
              <a:t>Bağ ya da sık dikim aralıklarına sahip meyve ağaçları söz konusu olduğunda, her ağaç sırasına bir lateral boru hattı döşenir. Lateral boru üzerine damlatıcılar, arazi testleri ile ya da (4.2) no’lu eşitlikle saptanan aralıkta yerleştirilir. Böylelikle, ağaç sıra üzeri tamamen ıslatılır ve kuru alan bırakılmaz. Kuru alan, ağaç sıra aralarında kalır. Lateral aralığı, ağaç sıra aralığına eşit olur (S</a:t>
            </a:r>
            <a:r>
              <a:rPr lang="tr-TR" altLang="tr-TR" kern="1200" baseline="-25000" dirty="0">
                <a:solidFill>
                  <a:srgbClr val="262626"/>
                </a:solidFill>
                <a:latin typeface="Times New Roman" panose="02020603050405020304" pitchFamily="18" charset="0"/>
                <a:ea typeface="+mn-ea"/>
                <a:cs typeface="Times New Roman" panose="02020603050405020304" pitchFamily="18" charset="0"/>
              </a:rPr>
              <a:t>l</a:t>
            </a:r>
            <a:r>
              <a:rPr lang="tr-TR" altLang="tr-TR" kern="1200" dirty="0">
                <a:solidFill>
                  <a:srgbClr val="262626"/>
                </a:solidFill>
                <a:latin typeface="Times New Roman" panose="02020603050405020304" pitchFamily="18" charset="0"/>
                <a:ea typeface="+mn-ea"/>
                <a:cs typeface="Times New Roman" panose="02020603050405020304" pitchFamily="18" charset="0"/>
              </a:rPr>
              <a:t> = S</a:t>
            </a:r>
            <a:r>
              <a:rPr lang="tr-TR" altLang="tr-TR" kern="1200" baseline="-25000" dirty="0">
                <a:solidFill>
                  <a:srgbClr val="262626"/>
                </a:solidFill>
                <a:latin typeface="Times New Roman" panose="02020603050405020304" pitchFamily="18" charset="0"/>
                <a:ea typeface="+mn-ea"/>
                <a:cs typeface="Times New Roman" panose="02020603050405020304" pitchFamily="18" charset="0"/>
              </a:rPr>
              <a:t>s</a:t>
            </a:r>
            <a:r>
              <a:rPr lang="tr-TR" altLang="tr-TR" kern="1200" dirty="0">
                <a:solidFill>
                  <a:srgbClr val="262626"/>
                </a:solidFill>
                <a:latin typeface="Times New Roman" panose="02020603050405020304" pitchFamily="18" charset="0"/>
                <a:ea typeface="+mn-ea"/>
                <a:cs typeface="Times New Roman" panose="02020603050405020304" pitchFamily="18" charset="0"/>
              </a:rPr>
              <a:t>). </a:t>
            </a:r>
            <a:endParaRPr lang="tr-TR" altLang="tr-TR"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buSzPct val="80000"/>
            </a:pPr>
            <a:endParaRPr lang="tr-TR" altLang="tr-TR" sz="2400" kern="1200" dirty="0">
              <a:solidFill>
                <a:srgbClr val="262626"/>
              </a:solidFill>
              <a:latin typeface="+mn-lt"/>
              <a:ea typeface="+mn-ea"/>
              <a:cs typeface="+mn-cs"/>
            </a:endParaRPr>
          </a:p>
        </p:txBody>
      </p:sp>
      <p:pic>
        <p:nvPicPr>
          <p:cNvPr id="69635" name="Picture 1"/>
          <p:cNvPicPr>
            <a:picLocks noChangeAspect="1"/>
          </p:cNvPicPr>
          <p:nvPr/>
        </p:nvPicPr>
        <p:blipFill>
          <a:blip r:embed="rId1"/>
          <a:srcRect l="28497" t="19313" r="33868" b="46234"/>
          <a:stretch>
            <a:fillRect/>
          </a:stretch>
        </p:blipFill>
        <p:spPr>
          <a:xfrm>
            <a:off x="900113" y="2708275"/>
            <a:ext cx="7272337" cy="3744913"/>
          </a:xfrm>
          <a:prstGeom prst="rect">
            <a:avLst/>
          </a:prstGeom>
          <a:noFill/>
          <a:ln w="9525">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2 İçerik Yer Tutucusu"/>
          <p:cNvSpPr>
            <a:spLocks noGrp="1"/>
          </p:cNvSpPr>
          <p:nvPr>
            <p:ph idx="1" hasCustomPrompt="1"/>
          </p:nvPr>
        </p:nvSpPr>
        <p:spPr>
          <a:xfrm>
            <a:off x="323850" y="188913"/>
            <a:ext cx="8229600" cy="4525963"/>
          </a:xfrm>
        </p:spPr>
        <p:txBody>
          <a:bodyPr vert="horz" wrap="square" lIns="91440" tIns="45720" rIns="91440" bIns="45720" numCol="1" anchor="t" anchorCtr="0" compatLnSpc="1"/>
          <a:p>
            <a:pPr defTabSz="685800" eaLnBrk="1" hangingPunct="1">
              <a:buSzPct val="80000"/>
            </a:pPr>
            <a:endParaRPr lang="tr-TR" altLang="tr-TR"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buSzPct val="80000"/>
            </a:pPr>
            <a:r>
              <a:rPr lang="tr-TR" altLang="tr-TR" kern="1200" dirty="0">
                <a:solidFill>
                  <a:srgbClr val="262626"/>
                </a:solidFill>
                <a:latin typeface="Times New Roman" panose="02020603050405020304" pitchFamily="18" charset="0"/>
                <a:ea typeface="+mn-ea"/>
                <a:cs typeface="Times New Roman" panose="02020603050405020304" pitchFamily="18" charset="0"/>
              </a:rPr>
              <a:t>Dikim aralıkları geniş olan meyve ağaçlarında, genellikle, her ağaç sırasına iki lateral boru hattı döşenir. Her ağaç sırasında lateraller, ağaçların iki tarafına yerleştirilir. Böylece, ağaç sırası boyunca nemin eş dağıldığı, daha geniş bir ıslak şerit elde edilir. </a:t>
            </a:r>
            <a:endParaRPr lang="tr-TR" altLang="tr-TR" kern="1200" dirty="0">
              <a:solidFill>
                <a:srgbClr val="262626"/>
              </a:solidFill>
              <a:latin typeface="Times New Roman" panose="02020603050405020304" pitchFamily="18" charset="0"/>
              <a:ea typeface="Times New Roman" panose="02020603050405020304" pitchFamily="18" charset="0"/>
              <a:cs typeface="+mn-cs"/>
            </a:endParaRPr>
          </a:p>
        </p:txBody>
      </p:sp>
      <p:pic>
        <p:nvPicPr>
          <p:cNvPr id="70659" name="Picture 1"/>
          <p:cNvPicPr>
            <a:picLocks noChangeAspect="1"/>
          </p:cNvPicPr>
          <p:nvPr/>
        </p:nvPicPr>
        <p:blipFill>
          <a:blip r:embed="rId1"/>
          <a:srcRect l="32372" t="53766" r="31100" b="7845"/>
          <a:stretch>
            <a:fillRect/>
          </a:stretch>
        </p:blipFill>
        <p:spPr>
          <a:xfrm>
            <a:off x="755650" y="1916113"/>
            <a:ext cx="7345363" cy="4340225"/>
          </a:xfrm>
          <a:prstGeom prst="rect">
            <a:avLst/>
          </a:prstGeom>
          <a:noFill/>
          <a:ln w="9525">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2 İçerik Yer Tutucusu"/>
          <p:cNvSpPr>
            <a:spLocks noGrp="1"/>
          </p:cNvSpPr>
          <p:nvPr>
            <p:ph idx="1" hasCustomPrompt="1"/>
          </p:nvPr>
        </p:nvSpPr>
        <p:spPr>
          <a:xfrm>
            <a:off x="395288" y="333375"/>
            <a:ext cx="8229600" cy="4525963"/>
          </a:xfrm>
        </p:spPr>
        <p:txBody>
          <a:bodyPr vert="horz" wrap="square" lIns="91440" tIns="45720" rIns="91440" bIns="45720" numCol="1" anchor="t" anchorCtr="0" compatLnSpc="1"/>
          <a:p>
            <a:pPr algn="just" defTabSz="685800" eaLnBrk="1" hangingPunct="1">
              <a:buSzPct val="80000"/>
            </a:pPr>
            <a:r>
              <a:rPr lang="tr-TR" altLang="tr-TR" kern="1200" dirty="0">
                <a:solidFill>
                  <a:srgbClr val="262626"/>
                </a:solidFill>
                <a:latin typeface="Times New Roman" panose="02020603050405020304" pitchFamily="18" charset="0"/>
                <a:ea typeface="+mn-ea"/>
                <a:cs typeface="Times New Roman" panose="02020603050405020304" pitchFamily="18" charset="0"/>
              </a:rPr>
              <a:t>İkili lateral tertibiyle yeterli ıslatma oranı elde edilemeyen,  dikim  aralıkları çok geniş meyve ağaçlarında, her ağaç sırasına bir lateral boru hattı döşenerek, her ağaca bir adet çok çıkışlı damlatıcı yerleştirilebilir. Damlatıcıda çıkış sayısı 4, 6 ve 8 adet olabilir. Her bir çıkışa çok küçük çaplı kılcal borular yerleştirilerek, su çıkış noktaları, ağaç gövdesi etrafında eşit aralıklarla dağıtılır. Böylece, her ağacın altında daire biçiminde ıslak bir alan oluşturulur. </a:t>
            </a:r>
            <a:endParaRPr lang="tr-TR" altLang="tr-TR"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buSzPct val="80000"/>
            </a:pPr>
            <a:endParaRPr lang="tr-TR" altLang="tr-TR" kern="1200" dirty="0">
              <a:solidFill>
                <a:srgbClr val="262626"/>
              </a:solidFill>
              <a:latin typeface="+mn-lt"/>
              <a:ea typeface="+mn-ea"/>
              <a:cs typeface="+mn-cs"/>
            </a:endParaRPr>
          </a:p>
        </p:txBody>
      </p:sp>
      <p:pic>
        <p:nvPicPr>
          <p:cNvPr id="71683" name="Picture 1"/>
          <p:cNvPicPr>
            <a:picLocks noChangeAspect="1"/>
          </p:cNvPicPr>
          <p:nvPr/>
        </p:nvPicPr>
        <p:blipFill>
          <a:blip r:embed="rId1"/>
          <a:srcRect l="31265" t="19313" r="34422" b="43282"/>
          <a:stretch>
            <a:fillRect/>
          </a:stretch>
        </p:blipFill>
        <p:spPr>
          <a:xfrm>
            <a:off x="1187450" y="2636838"/>
            <a:ext cx="6840538" cy="3671887"/>
          </a:xfrm>
          <a:prstGeom prst="rect">
            <a:avLst/>
          </a:prstGeom>
          <a:noFill/>
          <a:ln w="9525">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2 İçerik Yer Tutucusu"/>
          <p:cNvSpPr>
            <a:spLocks noGrp="1"/>
          </p:cNvSpPr>
          <p:nvPr>
            <p:ph idx="1" hasCustomPrompt="1"/>
          </p:nvPr>
        </p:nvSpPr>
        <p:spPr>
          <a:xfrm>
            <a:off x="468313" y="404813"/>
            <a:ext cx="8229600" cy="4525963"/>
          </a:xfrm>
        </p:spPr>
        <p:txBody>
          <a:bodyPr vert="horz" wrap="square" lIns="91440" tIns="45720" rIns="91440" bIns="45720" numCol="1" anchor="t" anchorCtr="0" compatLnSpc="1"/>
          <a:p>
            <a:pPr algn="just" defTabSz="685800" eaLnBrk="1" hangingPunct="1">
              <a:buSzPct val="80000"/>
            </a:pPr>
            <a:r>
              <a:rPr lang="tr-TR" altLang="tr-TR" sz="2200" kern="1200" dirty="0">
                <a:solidFill>
                  <a:srgbClr val="262626"/>
                </a:solidFill>
                <a:latin typeface="Times New Roman" panose="02020603050405020304" pitchFamily="18" charset="0"/>
                <a:ea typeface="+mn-ea"/>
                <a:cs typeface="Times New Roman" panose="02020603050405020304" pitchFamily="18" charset="0"/>
              </a:rPr>
              <a:t>Dikim aralıkları çok geniş olan meyve ağaçlarında, diğer bir lateral tertip biçimi de, her ağaç sırasına bir lateral boru hattı döşemek ve her ağacın gövdesinin etrafına daire biçiminde daha küçük çaplı bir boru hattı yerleştirmektir. Damlatıcılar, bu boru hattı üzerinde bulunur. Buna salkım tertip biçimi denir. Böylece, her ağacın altında daire biçiminde bir alan ıslatılır. Sıra üzerindeki ağaçlar arasında ve sıralar arasında kuru alan kalabilir.</a:t>
            </a:r>
            <a:endParaRPr lang="tr-TR" altLang="tr-TR" sz="22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buSzPct val="80000"/>
            </a:pPr>
            <a:endParaRPr lang="tr-TR" altLang="tr-TR" kern="1200" dirty="0">
              <a:solidFill>
                <a:srgbClr val="262626"/>
              </a:solidFill>
              <a:latin typeface="+mn-lt"/>
              <a:ea typeface="+mn-ea"/>
              <a:cs typeface="+mn-cs"/>
            </a:endParaRPr>
          </a:p>
        </p:txBody>
      </p:sp>
      <p:pic>
        <p:nvPicPr>
          <p:cNvPr id="72707" name="Picture 1"/>
          <p:cNvPicPr>
            <a:picLocks noChangeAspect="1"/>
          </p:cNvPicPr>
          <p:nvPr/>
        </p:nvPicPr>
        <p:blipFill>
          <a:blip r:embed="rId1"/>
          <a:srcRect l="29605" t="54750" r="33315" b="7845"/>
          <a:stretch>
            <a:fillRect/>
          </a:stretch>
        </p:blipFill>
        <p:spPr>
          <a:xfrm>
            <a:off x="1042988" y="3213100"/>
            <a:ext cx="6935787" cy="3168650"/>
          </a:xfrm>
          <a:prstGeom prst="rect">
            <a:avLst/>
          </a:prstGeom>
          <a:noFill/>
          <a:ln w="9525">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2 İçerik Yer Tutucusu"/>
          <p:cNvSpPr>
            <a:spLocks noGrp="1"/>
          </p:cNvSpPr>
          <p:nvPr>
            <p:ph idx="1" hasCustomPrompt="1"/>
          </p:nvPr>
        </p:nvSpPr>
        <p:spPr>
          <a:xfrm>
            <a:off x="228600" y="908050"/>
            <a:ext cx="8686800" cy="5360988"/>
          </a:xfrm>
          <a:ln/>
        </p:spPr>
        <p:txBody>
          <a:bodyPr vert="horz" wrap="square" lIns="91440" tIns="45720" rIns="91440" bIns="45720" anchor="t" anchorCtr="0"/>
          <a:p>
            <a:pPr algn="just" defTabSz="685800" eaLnBrk="1" hangingPunct="1">
              <a:buSzPct val="80000"/>
            </a:pPr>
            <a:r>
              <a:rPr lang="tr-TR" altLang="tr-TR" sz="2100" kern="1200" dirty="0">
                <a:solidFill>
                  <a:srgbClr val="000099"/>
                </a:solidFill>
                <a:latin typeface="Times New Roman" panose="02020603050405020304" pitchFamily="18" charset="0"/>
                <a:ea typeface="+mn-ea"/>
                <a:cs typeface="Times New Roman" panose="02020603050405020304" pitchFamily="18" charset="0"/>
              </a:rPr>
              <a:t>Damla sulama yönteminde, yeterli kılcal kök gelişimini sağlamak için, </a:t>
            </a:r>
            <a:r>
              <a:rPr lang="tr-TR" altLang="tr-TR" sz="2100" u="sng" kern="1200" dirty="0">
                <a:solidFill>
                  <a:srgbClr val="000099"/>
                </a:solidFill>
                <a:latin typeface="Times New Roman" panose="02020603050405020304" pitchFamily="18" charset="0"/>
                <a:ea typeface="+mn-ea"/>
                <a:cs typeface="Times New Roman" panose="02020603050405020304" pitchFamily="18" charset="0"/>
              </a:rPr>
              <a:t>ıslatılan alan oranının</a:t>
            </a:r>
            <a:r>
              <a:rPr lang="tr-TR" altLang="tr-TR" sz="2100" kern="1200" dirty="0">
                <a:solidFill>
                  <a:srgbClr val="000099"/>
                </a:solidFill>
                <a:latin typeface="Times New Roman" panose="02020603050405020304" pitchFamily="18" charset="0"/>
                <a:ea typeface="+mn-ea"/>
                <a:cs typeface="Times New Roman" panose="02020603050405020304" pitchFamily="18" charset="0"/>
              </a:rPr>
              <a:t>, </a:t>
            </a:r>
            <a:endParaRPr lang="tr-TR" altLang="tr-TR" sz="2100" kern="1200" dirty="0">
              <a:solidFill>
                <a:srgbClr val="000099"/>
              </a:solidFill>
              <a:latin typeface="Times New Roman" panose="02020603050405020304" pitchFamily="18" charset="0"/>
              <a:ea typeface="+mn-ea"/>
              <a:cs typeface="Times New Roman" panose="02020603050405020304" pitchFamily="18" charset="0"/>
            </a:endParaRPr>
          </a:p>
          <a:p>
            <a:pPr algn="just" defTabSz="685800" eaLnBrk="1" hangingPunct="1">
              <a:buSzPct val="80000"/>
            </a:pPr>
            <a:endParaRPr lang="tr-TR" altLang="tr-TR" sz="2100" kern="1200" dirty="0">
              <a:solidFill>
                <a:srgbClr val="000099"/>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Wingdings" panose="05000000000000000000" pitchFamily="2" charset="2"/>
              <a:buChar char="Ø"/>
            </a:pPr>
            <a:r>
              <a:rPr lang="tr-TR" altLang="tr-TR" sz="2100" u="sng" kern="1200" dirty="0">
                <a:solidFill>
                  <a:srgbClr val="000099"/>
                </a:solidFill>
                <a:latin typeface="Times New Roman" panose="02020603050405020304" pitchFamily="18" charset="0"/>
                <a:ea typeface="+mn-ea"/>
                <a:cs typeface="Times New Roman" panose="02020603050405020304" pitchFamily="18" charset="0"/>
              </a:rPr>
              <a:t>kurak bölgelerde </a:t>
            </a:r>
            <a:r>
              <a:rPr lang="tr-TR" altLang="tr-TR" sz="2100" kern="1200" dirty="0">
                <a:solidFill>
                  <a:srgbClr val="000099"/>
                </a:solidFill>
                <a:latin typeface="Times New Roman" panose="02020603050405020304" pitchFamily="18" charset="0"/>
                <a:ea typeface="+mn-ea"/>
                <a:cs typeface="Times New Roman" panose="02020603050405020304" pitchFamily="18" charset="0"/>
              </a:rPr>
              <a:t>(yıllık toplam yağış 360 mm’nin altında) en az </a:t>
            </a:r>
            <a:r>
              <a:rPr lang="tr-TR" altLang="tr-TR" sz="2100" kern="1200" dirty="0">
                <a:solidFill>
                  <a:srgbClr val="FF0000"/>
                </a:solidFill>
                <a:latin typeface="Times New Roman" panose="02020603050405020304" pitchFamily="18" charset="0"/>
                <a:ea typeface="+mn-ea"/>
                <a:cs typeface="Times New Roman" panose="02020603050405020304" pitchFamily="18" charset="0"/>
              </a:rPr>
              <a:t>% 35</a:t>
            </a:r>
            <a:r>
              <a:rPr lang="tr-TR" altLang="tr-TR" sz="2100" kern="1200" dirty="0">
                <a:solidFill>
                  <a:srgbClr val="000099"/>
                </a:solidFill>
                <a:latin typeface="Times New Roman" panose="02020603050405020304" pitchFamily="18" charset="0"/>
                <a:ea typeface="+mn-ea"/>
                <a:cs typeface="Times New Roman" panose="02020603050405020304" pitchFamily="18" charset="0"/>
              </a:rPr>
              <a:t>, </a:t>
            </a:r>
            <a:endParaRPr lang="tr-TR" altLang="tr-TR" sz="2100" kern="1200" dirty="0">
              <a:solidFill>
                <a:srgbClr val="000099"/>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Wingdings" panose="05000000000000000000" pitchFamily="2" charset="2"/>
              <a:buChar char="Ø"/>
            </a:pPr>
            <a:r>
              <a:rPr lang="tr-TR" altLang="tr-TR" sz="2100" u="sng" kern="1200" dirty="0">
                <a:solidFill>
                  <a:srgbClr val="000099"/>
                </a:solidFill>
                <a:latin typeface="Times New Roman" panose="02020603050405020304" pitchFamily="18" charset="0"/>
                <a:ea typeface="+mn-ea"/>
                <a:cs typeface="Times New Roman" panose="02020603050405020304" pitchFamily="18" charset="0"/>
              </a:rPr>
              <a:t>yarı kurak bölgelerde </a:t>
            </a:r>
            <a:r>
              <a:rPr lang="tr-TR" altLang="tr-TR" sz="2100" kern="1200" dirty="0">
                <a:solidFill>
                  <a:srgbClr val="000099"/>
                </a:solidFill>
                <a:latin typeface="Times New Roman" panose="02020603050405020304" pitchFamily="18" charset="0"/>
                <a:ea typeface="+mn-ea"/>
                <a:cs typeface="Times New Roman" panose="02020603050405020304" pitchFamily="18" charset="0"/>
              </a:rPr>
              <a:t>(yıllık toplam yağış 360-720 mm) en az </a:t>
            </a:r>
            <a:r>
              <a:rPr lang="tr-TR" altLang="tr-TR" sz="2100" kern="1200" dirty="0">
                <a:solidFill>
                  <a:srgbClr val="FF0000"/>
                </a:solidFill>
                <a:latin typeface="Times New Roman" panose="02020603050405020304" pitchFamily="18" charset="0"/>
                <a:ea typeface="+mn-ea"/>
                <a:cs typeface="Times New Roman" panose="02020603050405020304" pitchFamily="18" charset="0"/>
              </a:rPr>
              <a:t>% 30 </a:t>
            </a:r>
            <a:r>
              <a:rPr lang="tr-TR" altLang="tr-TR" sz="2100" kern="1200" dirty="0">
                <a:solidFill>
                  <a:srgbClr val="000099"/>
                </a:solidFill>
                <a:latin typeface="Times New Roman" panose="02020603050405020304" pitchFamily="18" charset="0"/>
                <a:ea typeface="+mn-ea"/>
                <a:cs typeface="Times New Roman" panose="02020603050405020304" pitchFamily="18" charset="0"/>
              </a:rPr>
              <a:t>ve</a:t>
            </a:r>
            <a:endParaRPr lang="tr-TR" altLang="tr-TR" sz="2100" kern="1200" dirty="0">
              <a:solidFill>
                <a:srgbClr val="000099"/>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Wingdings" panose="05000000000000000000" pitchFamily="2" charset="2"/>
              <a:buChar char="Ø"/>
            </a:pPr>
            <a:r>
              <a:rPr lang="tr-TR" altLang="tr-TR" sz="2100" kern="1200" dirty="0">
                <a:solidFill>
                  <a:srgbClr val="000099"/>
                </a:solidFill>
                <a:latin typeface="Times New Roman" panose="02020603050405020304" pitchFamily="18" charset="0"/>
                <a:ea typeface="+mn-ea"/>
                <a:cs typeface="Times New Roman" panose="02020603050405020304" pitchFamily="18" charset="0"/>
              </a:rPr>
              <a:t> </a:t>
            </a:r>
            <a:r>
              <a:rPr lang="tr-TR" altLang="tr-TR" sz="2100" u="sng" kern="1200" dirty="0">
                <a:solidFill>
                  <a:srgbClr val="000099"/>
                </a:solidFill>
                <a:latin typeface="Times New Roman" panose="02020603050405020304" pitchFamily="18" charset="0"/>
                <a:ea typeface="+mn-ea"/>
                <a:cs typeface="Times New Roman" panose="02020603050405020304" pitchFamily="18" charset="0"/>
              </a:rPr>
              <a:t>nemli bölgelerde </a:t>
            </a:r>
            <a:r>
              <a:rPr lang="tr-TR" altLang="tr-TR" sz="2100" kern="1200" dirty="0">
                <a:solidFill>
                  <a:srgbClr val="000099"/>
                </a:solidFill>
                <a:latin typeface="Times New Roman" panose="02020603050405020304" pitchFamily="18" charset="0"/>
                <a:ea typeface="+mn-ea"/>
                <a:cs typeface="Times New Roman" panose="02020603050405020304" pitchFamily="18" charset="0"/>
              </a:rPr>
              <a:t>ise (yıllık toplam yağış 720 mm’nin üzerinde), en az </a:t>
            </a:r>
            <a:r>
              <a:rPr lang="tr-TR" altLang="tr-TR" sz="2100" kern="1200" dirty="0">
                <a:solidFill>
                  <a:srgbClr val="FF0000"/>
                </a:solidFill>
                <a:latin typeface="Times New Roman" panose="02020603050405020304" pitchFamily="18" charset="0"/>
                <a:ea typeface="+mn-ea"/>
                <a:cs typeface="Times New Roman" panose="02020603050405020304" pitchFamily="18" charset="0"/>
              </a:rPr>
              <a:t>% 25 </a:t>
            </a:r>
            <a:endParaRPr lang="tr-TR" altLang="tr-TR" sz="2100" kern="1200" dirty="0">
              <a:solidFill>
                <a:srgbClr val="000099"/>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Arial" panose="020B0604020202020204" pitchFamily="34" charset="0"/>
              <a:buNone/>
            </a:pPr>
            <a:r>
              <a:rPr lang="tr-TR" altLang="tr-TR" sz="2100" kern="1200" dirty="0">
                <a:solidFill>
                  <a:srgbClr val="000099"/>
                </a:solidFill>
                <a:latin typeface="Times New Roman" panose="02020603050405020304" pitchFamily="18" charset="0"/>
                <a:ea typeface="+mn-ea"/>
                <a:cs typeface="Times New Roman" panose="02020603050405020304" pitchFamily="18" charset="0"/>
              </a:rPr>
              <a:t>olması istenir. </a:t>
            </a:r>
            <a:endParaRPr lang="tr-TR" altLang="tr-TR" sz="2100" kern="1200" dirty="0">
              <a:solidFill>
                <a:srgbClr val="000099"/>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Arial" panose="020B0604020202020204" pitchFamily="34" charset="0"/>
              <a:buNone/>
            </a:pPr>
            <a:r>
              <a:rPr lang="tr-TR" altLang="tr-TR" sz="2100" kern="1200" dirty="0">
                <a:solidFill>
                  <a:srgbClr val="000099"/>
                </a:solidFill>
                <a:latin typeface="Times New Roman" panose="02020603050405020304" pitchFamily="18" charset="0"/>
                <a:ea typeface="+mn-ea"/>
                <a:cs typeface="Times New Roman" panose="02020603050405020304" pitchFamily="18" charset="0"/>
              </a:rPr>
              <a:t>	Aksi durumda, ıslatılan toprak hacminde gelişecek kılcal köklerle alınan su ve besin elementleri miktarı bitki gereksinimini karşılamayabilir.</a:t>
            </a:r>
            <a:endParaRPr lang="tr-TR" altLang="tr-TR" sz="2100" kern="1200" dirty="0">
              <a:solidFill>
                <a:srgbClr val="000099"/>
              </a:solidFill>
              <a:latin typeface="Times New Roman" panose="02020603050405020304" pitchFamily="18" charset="0"/>
              <a:ea typeface="Times New Roman" panose="02020603050405020304" pitchFamily="18" charset="0"/>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2 İçerik Yer Tutucusu"/>
          <p:cNvSpPr>
            <a:spLocks noGrp="1"/>
          </p:cNvSpPr>
          <p:nvPr>
            <p:ph idx="1" hasCustomPrompt="1"/>
          </p:nvPr>
        </p:nvSpPr>
        <p:spPr>
          <a:xfrm>
            <a:off x="457200" y="549275"/>
            <a:ext cx="8229600" cy="5576888"/>
          </a:xfrm>
        </p:spPr>
        <p:txBody>
          <a:bodyPr vert="horz" wrap="square" lIns="91440" tIns="45720" rIns="91440" bIns="45720" numCol="1" anchor="t" anchorCtr="0" compatLnSpc="1"/>
          <a:p>
            <a:pPr algn="ctr" defTabSz="685800" eaLnBrk="1" hangingPunct="1">
              <a:buSzPct val="80000"/>
              <a:buFont typeface="Arial" panose="020B0604020202020204" pitchFamily="34" charset="0"/>
              <a:buNone/>
            </a:pPr>
            <a:endParaRPr lang="tr-TR" altLang="tr-TR" sz="2400" kern="1200" dirty="0">
              <a:solidFill>
                <a:srgbClr val="262626"/>
              </a:solidFill>
              <a:latin typeface="Times New Roman" panose="02020603050405020304" pitchFamily="18" charset="0"/>
              <a:ea typeface="+mn-ea"/>
              <a:cs typeface="Times New Roman" panose="02020603050405020304" pitchFamily="18" charset="0"/>
            </a:endParaRPr>
          </a:p>
          <a:p>
            <a:pPr algn="ctr" defTabSz="685800" eaLnBrk="1" hangingPunct="1">
              <a:buSzPct val="80000"/>
              <a:buFont typeface="Arial" panose="020B0604020202020204" pitchFamily="34" charset="0"/>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Meyve ağaçlarında, sistem maliyeti açısından öncelikle tekil lateral tertip biçimi tercih edilir. Tekil lateral ile yeterli ıslatma oranının elde edilemediği koşulda, her ağaç sırasına iki lateral boru hattı döşenir. Ağaç sıra araları, ikili lateral tertibiyle de yeterli ıslatma oranı elde edilemeyecek kadar geniş ise, çok çıkışlı damlatıcılı ya da salkım tertip biçimlerinden biri uygulanabilir. Ancak, çok çıkışlı damlatıcılı ve salkım lateral tertip biçimleri, özellikle yabancı ot kontrolü için toprağın işlendiği koşullarda, pek pratik olmadığından seyrek uygulanmaktadır. Bu durumda, çoğunlukla, ağaç altı mikro yağmurlama sulama yöntemi tercih edilmektedir.</a:t>
            </a:r>
            <a:endParaRPr lang="tr-TR" altLang="tr-TR" sz="24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buSzPct val="80000"/>
            </a:pPr>
            <a:endParaRPr lang="tr-TR" altLang="tr-TR" kern="1200" dirty="0">
              <a:solidFill>
                <a:srgbClr val="262626"/>
              </a:solidFill>
              <a:latin typeface="+mn-lt"/>
              <a:ea typeface="+mn-ea"/>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2 İçerik Yer Tutucusu"/>
          <p:cNvSpPr>
            <a:spLocks noGrp="1"/>
          </p:cNvSpPr>
          <p:nvPr>
            <p:ph idx="1" hasCustomPrompt="1"/>
          </p:nvPr>
        </p:nvSpPr>
        <p:spPr>
          <a:xfrm>
            <a:off x="468313" y="188913"/>
            <a:ext cx="8229600" cy="4525963"/>
          </a:xfrm>
        </p:spPr>
        <p:txBody>
          <a:bodyPr vert="horz" wrap="square" lIns="91440" tIns="45720" rIns="91440" bIns="45720" numCol="1" anchor="t" anchorCtr="0" compatLnSpc="1"/>
          <a:p>
            <a:pPr algn="just" defTabSz="685800" eaLnBrk="1" hangingPunct="1">
              <a:buSzPct val="80000"/>
            </a:pPr>
            <a:r>
              <a:rPr lang="tr-TR" altLang="tr-TR" sz="1800" b="1" i="1" kern="1200" dirty="0">
                <a:solidFill>
                  <a:srgbClr val="262626"/>
                </a:solidFill>
                <a:latin typeface="Times New Roman" panose="02020603050405020304" pitchFamily="18" charset="0"/>
                <a:ea typeface="+mn-ea"/>
                <a:cs typeface="Times New Roman" panose="02020603050405020304" pitchFamily="18" charset="0"/>
              </a:rPr>
              <a:t>Islatılan alan oranı :</a:t>
            </a:r>
            <a:r>
              <a:rPr lang="tr-TR" altLang="tr-TR" sz="1800" kern="1200" dirty="0">
                <a:solidFill>
                  <a:srgbClr val="262626"/>
                </a:solidFill>
                <a:latin typeface="Times New Roman" panose="02020603050405020304" pitchFamily="18" charset="0"/>
                <a:ea typeface="+mn-ea"/>
                <a:cs typeface="Times New Roman" panose="02020603050405020304" pitchFamily="18" charset="0"/>
              </a:rPr>
              <a:t> Islatılan alan, arazide yapılan testler sonucunda belirlenmişse, tarla bitkileri ve sebzelerde ıslatılan alan oranı, ıslak şerit genişliğinin lateral aralığına, bağ ve meyve ağaçlarında ise ağaç başına düşen ıslak alanın ağaç dikim aralıklarına bölünmesiyle elde edilir. Arazi testleri yapılmamışsa ve damlatıcı aralığı (4.2) nolu eşitlikle saptanmışsa, tarla bitkileri ve sebzeler ile meyve ağaçlarında tekil lateral tertip biçimi için </a:t>
            </a:r>
            <a:r>
              <a:rPr lang="tr-TR" altLang="tr-TR" sz="1800" u="sng" kern="1200" dirty="0">
                <a:solidFill>
                  <a:srgbClr val="262626"/>
                </a:solidFill>
                <a:latin typeface="Times New Roman" panose="02020603050405020304" pitchFamily="18" charset="0"/>
                <a:ea typeface="+mn-ea"/>
                <a:cs typeface="Times New Roman" panose="02020603050405020304" pitchFamily="18" charset="0"/>
              </a:rPr>
              <a:t>ıslatılan oran</a:t>
            </a:r>
            <a:r>
              <a:rPr lang="tr-TR" altLang="tr-TR" sz="1800" kern="1200" dirty="0">
                <a:solidFill>
                  <a:srgbClr val="262626"/>
                </a:solidFill>
                <a:latin typeface="Times New Roman" panose="02020603050405020304" pitchFamily="18" charset="0"/>
                <a:ea typeface="+mn-ea"/>
                <a:cs typeface="Times New Roman" panose="02020603050405020304" pitchFamily="18" charset="0"/>
              </a:rPr>
              <a:t>;</a:t>
            </a:r>
            <a:endParaRPr lang="tr-TR" altLang="tr-TR" sz="18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buSzPct val="80000"/>
            </a:pPr>
            <a:endParaRPr lang="tr-TR" altLang="tr-TR" kern="1200" dirty="0">
              <a:latin typeface="+mn-lt"/>
              <a:ea typeface="+mn-ea"/>
              <a:cs typeface="+mn-cs"/>
            </a:endParaRPr>
          </a:p>
        </p:txBody>
      </p:sp>
      <p:graphicFrame>
        <p:nvGraphicFramePr>
          <p:cNvPr id="75779" name="3 Nesne"/>
          <p:cNvGraphicFramePr>
            <a:graphicFrameLocks noChangeAspect="1"/>
          </p:cNvGraphicFramePr>
          <p:nvPr/>
        </p:nvGraphicFramePr>
        <p:xfrm>
          <a:off x="3059113" y="1989138"/>
          <a:ext cx="2482850" cy="4064000"/>
        </p:xfrm>
        <a:graphic>
          <a:graphicData uri="http://schemas.openxmlformats.org/presentationml/2006/ole">
            <mc:AlternateContent xmlns:mc="http://schemas.openxmlformats.org/markup-compatibility/2006">
              <mc:Choice xmlns:v="urn:schemas-microsoft-com:vml" Requires="v">
                <p:oleObj spid="_x0000_s3080" name="" r:id="rId1" imgW="2485390" imgH="4065905" progId="Word.Document.8">
                  <p:embed/>
                </p:oleObj>
              </mc:Choice>
              <mc:Fallback>
                <p:oleObj name="" r:id="rId1" imgW="2485390" imgH="4065905" progId="Word.Document.8">
                  <p:embed/>
                  <p:pic>
                    <p:nvPicPr>
                      <p:cNvPr id="0" name="Picture 3079"/>
                      <p:cNvPicPr/>
                      <p:nvPr/>
                    </p:nvPicPr>
                    <p:blipFill>
                      <a:blip r:embed="rId2"/>
                      <a:stretch>
                        <a:fillRect/>
                      </a:stretch>
                    </p:blipFill>
                    <p:spPr>
                      <a:xfrm>
                        <a:off x="3059113" y="1989138"/>
                        <a:ext cx="2482850" cy="4064000"/>
                      </a:xfrm>
                      <a:prstGeom prst="rect">
                        <a:avLst/>
                      </a:prstGeom>
                      <a:noFill/>
                      <a:ln w="38100">
                        <a:noFill/>
                        <a:miter/>
                      </a:ln>
                    </p:spPr>
                  </p:pic>
                </p:oleObj>
              </mc:Fallback>
            </mc:AlternateContent>
          </a:graphicData>
        </a:graphic>
      </p:graphicFrame>
      <p:graphicFrame>
        <p:nvGraphicFramePr>
          <p:cNvPr id="75780" name="4 Nesne"/>
          <p:cNvGraphicFramePr>
            <a:graphicFrameLocks noChangeAspect="1"/>
          </p:cNvGraphicFramePr>
          <p:nvPr/>
        </p:nvGraphicFramePr>
        <p:xfrm>
          <a:off x="784225" y="3789363"/>
          <a:ext cx="1828800" cy="2736850"/>
        </p:xfrm>
        <a:graphic>
          <a:graphicData uri="http://schemas.openxmlformats.org/presentationml/2006/ole">
            <mc:AlternateContent xmlns:mc="http://schemas.openxmlformats.org/markup-compatibility/2006">
              <mc:Choice xmlns:v="urn:schemas-microsoft-com:vml" Requires="v">
                <p:oleObj spid="_x0000_s3082" name="" r:id="rId3" imgW="1830070" imgH="4065905" progId="Word.Document.8">
                  <p:embed/>
                </p:oleObj>
              </mc:Choice>
              <mc:Fallback>
                <p:oleObj name="" r:id="rId3" imgW="1830070" imgH="4065905" progId="Word.Document.8">
                  <p:embed/>
                  <p:pic>
                    <p:nvPicPr>
                      <p:cNvPr id="0" name="Picture 3081"/>
                      <p:cNvPicPr/>
                      <p:nvPr/>
                    </p:nvPicPr>
                    <p:blipFill>
                      <a:blip r:embed="rId4"/>
                      <a:stretch>
                        <a:fillRect/>
                      </a:stretch>
                    </p:blipFill>
                    <p:spPr>
                      <a:xfrm>
                        <a:off x="784225" y="3789363"/>
                        <a:ext cx="1828800" cy="2736850"/>
                      </a:xfrm>
                      <a:prstGeom prst="rect">
                        <a:avLst/>
                      </a:prstGeom>
                      <a:noFill/>
                      <a:ln w="38100">
                        <a:noFill/>
                        <a:miter/>
                      </a:ln>
                    </p:spPr>
                  </p:pic>
                </p:oleObj>
              </mc:Fallback>
            </mc:AlternateContent>
          </a:graphicData>
        </a:graphic>
      </p:graphicFrame>
      <p:sp>
        <p:nvSpPr>
          <p:cNvPr id="75781" name="5 Metin kutusu"/>
          <p:cNvSpPr txBox="1"/>
          <p:nvPr/>
        </p:nvSpPr>
        <p:spPr>
          <a:xfrm>
            <a:off x="323850" y="3068638"/>
            <a:ext cx="4248150" cy="923925"/>
          </a:xfrm>
          <a:prstGeom prst="rect">
            <a:avLst/>
          </a:prstGeom>
          <a:noFill/>
          <a:ln w="9525">
            <a:noFill/>
          </a:ln>
        </p:spPr>
        <p:txBody>
          <a:bodyPr>
            <a:spAutoFit/>
          </a:bodyPr>
          <a:p>
            <a:pPr eaLnBrk="1" hangingPunct="1"/>
            <a:r>
              <a:rPr lang="tr-TR" altLang="tr-TR" dirty="0">
                <a:solidFill>
                  <a:srgbClr val="000099"/>
                </a:solidFill>
                <a:latin typeface="Calibri" panose="020F0502020204030204" pitchFamily="34" charset="0"/>
              </a:rPr>
              <a:t>ikili lateral tertip biçimi için </a:t>
            </a:r>
            <a:r>
              <a:rPr lang="tr-TR" altLang="tr-TR" u="sng" dirty="0">
                <a:latin typeface="Calibri" panose="020F0502020204030204" pitchFamily="34" charset="0"/>
              </a:rPr>
              <a:t>ıslatılan alan oranı</a:t>
            </a:r>
            <a:r>
              <a:rPr lang="tr-TR" altLang="tr-TR" u="sng" dirty="0">
                <a:solidFill>
                  <a:srgbClr val="000099"/>
                </a:solidFill>
                <a:latin typeface="Calibri" panose="020F0502020204030204" pitchFamily="34" charset="0"/>
              </a:rPr>
              <a:t>;</a:t>
            </a:r>
            <a:endParaRPr lang="tr-TR" altLang="tr-TR" u="sng" dirty="0">
              <a:solidFill>
                <a:srgbClr val="000099"/>
              </a:solidFill>
              <a:latin typeface="Calibri" panose="020F0502020204030204" pitchFamily="34" charset="0"/>
            </a:endParaRPr>
          </a:p>
          <a:p>
            <a:pPr eaLnBrk="1" hangingPunct="1"/>
            <a:endParaRPr lang="tr-TR" altLang="tr-TR" dirty="0">
              <a:solidFill>
                <a:srgbClr val="000099"/>
              </a:solidFill>
              <a:latin typeface="Calibri" panose="020F0502020204030204" pitchFamily="34" charset="0"/>
            </a:endParaRPr>
          </a:p>
        </p:txBody>
      </p:sp>
      <p:sp>
        <p:nvSpPr>
          <p:cNvPr id="75782" name="6 Metin kutusu"/>
          <p:cNvSpPr txBox="1"/>
          <p:nvPr/>
        </p:nvSpPr>
        <p:spPr>
          <a:xfrm>
            <a:off x="4572000" y="3068638"/>
            <a:ext cx="4572000" cy="923925"/>
          </a:xfrm>
          <a:prstGeom prst="rect">
            <a:avLst/>
          </a:prstGeom>
          <a:noFill/>
          <a:ln w="9525">
            <a:noFill/>
          </a:ln>
        </p:spPr>
        <p:txBody>
          <a:bodyPr>
            <a:spAutoFit/>
          </a:bodyPr>
          <a:p>
            <a:pPr eaLnBrk="1" hangingPunct="1"/>
            <a:r>
              <a:rPr lang="tr-TR" altLang="tr-TR" dirty="0">
                <a:solidFill>
                  <a:srgbClr val="000099"/>
                </a:solidFill>
                <a:latin typeface="Calibri" panose="020F0502020204030204" pitchFamily="34" charset="0"/>
              </a:rPr>
              <a:t>çok çıkışlı damlatıcılı ile salkım tertip biçimleri için</a:t>
            </a:r>
            <a:r>
              <a:rPr lang="tr-TR" altLang="tr-TR" dirty="0">
                <a:latin typeface="Calibri" panose="020F0502020204030204" pitchFamily="34" charset="0"/>
              </a:rPr>
              <a:t> </a:t>
            </a:r>
            <a:r>
              <a:rPr lang="tr-TR" altLang="tr-TR" u="sng" dirty="0">
                <a:latin typeface="Calibri" panose="020F0502020204030204" pitchFamily="34" charset="0"/>
              </a:rPr>
              <a:t>ıslatılan alan oranı</a:t>
            </a:r>
            <a:r>
              <a:rPr lang="tr-TR" altLang="tr-TR" dirty="0">
                <a:latin typeface="Calibri" panose="020F0502020204030204" pitchFamily="34" charset="0"/>
              </a:rPr>
              <a:t>;</a:t>
            </a:r>
            <a:endParaRPr lang="tr-TR" altLang="tr-TR" dirty="0">
              <a:latin typeface="Calibri" panose="020F0502020204030204" pitchFamily="34" charset="0"/>
            </a:endParaRPr>
          </a:p>
          <a:p>
            <a:pPr eaLnBrk="1" hangingPunct="1"/>
            <a:endParaRPr lang="tr-TR" altLang="tr-TR" dirty="0">
              <a:latin typeface="Calibri" panose="020F0502020204030204" pitchFamily="34" charset="0"/>
            </a:endParaRPr>
          </a:p>
        </p:txBody>
      </p:sp>
      <p:graphicFrame>
        <p:nvGraphicFramePr>
          <p:cNvPr id="75783" name="8 Nesne"/>
          <p:cNvGraphicFramePr>
            <a:graphicFrameLocks noChangeAspect="1"/>
          </p:cNvGraphicFramePr>
          <p:nvPr/>
        </p:nvGraphicFramePr>
        <p:xfrm>
          <a:off x="5319713" y="3789363"/>
          <a:ext cx="1843087" cy="2879725"/>
        </p:xfrm>
        <a:graphic>
          <a:graphicData uri="http://schemas.openxmlformats.org/presentationml/2006/ole">
            <mc:AlternateContent xmlns:mc="http://schemas.openxmlformats.org/markup-compatibility/2006">
              <mc:Choice xmlns:v="urn:schemas-microsoft-com:vml" Requires="v">
                <p:oleObj spid="_x0000_s3081" name="" r:id="rId5" imgW="1845310" imgH="4065905" progId="Word.Document.8">
                  <p:embed/>
                </p:oleObj>
              </mc:Choice>
              <mc:Fallback>
                <p:oleObj name="" r:id="rId5" imgW="1845310" imgH="4065905" progId="Word.Document.8">
                  <p:embed/>
                  <p:pic>
                    <p:nvPicPr>
                      <p:cNvPr id="0" name="Picture 3080"/>
                      <p:cNvPicPr/>
                      <p:nvPr/>
                    </p:nvPicPr>
                    <p:blipFill>
                      <a:blip r:embed="rId6"/>
                      <a:stretch>
                        <a:fillRect/>
                      </a:stretch>
                    </p:blipFill>
                    <p:spPr>
                      <a:xfrm>
                        <a:off x="5319713" y="3789363"/>
                        <a:ext cx="1843087" cy="2879725"/>
                      </a:xfrm>
                      <a:prstGeom prst="rect">
                        <a:avLst/>
                      </a:prstGeom>
                      <a:noFill/>
                      <a:ln w="38100">
                        <a:noFill/>
                        <a:miter/>
                      </a:ln>
                    </p:spPr>
                  </p:pic>
                </p:oleObj>
              </mc:Fallback>
            </mc:AlternateContent>
          </a:graphicData>
        </a:graphic>
      </p:graphicFrame>
      <p:sp>
        <p:nvSpPr>
          <p:cNvPr id="75784" name="9 Metin kutusu"/>
          <p:cNvSpPr txBox="1"/>
          <p:nvPr/>
        </p:nvSpPr>
        <p:spPr>
          <a:xfrm>
            <a:off x="323850" y="4575175"/>
            <a:ext cx="9001125" cy="2092325"/>
          </a:xfrm>
          <a:prstGeom prst="rect">
            <a:avLst/>
          </a:prstGeom>
          <a:noFill/>
          <a:ln w="9525">
            <a:noFill/>
          </a:ln>
        </p:spPr>
        <p:txBody>
          <a:bodyPr>
            <a:spAutoFit/>
          </a:bodyPr>
          <a:p>
            <a:pPr eaLnBrk="1" hangingPunct="1"/>
            <a:r>
              <a:rPr lang="tr-TR" altLang="tr-TR" sz="1400" dirty="0">
                <a:latin typeface="Calibri" panose="020F0502020204030204" pitchFamily="34" charset="0"/>
              </a:rPr>
              <a:t>eşitlikleri ile hesaplanabilir. Bu eşitliklerde;</a:t>
            </a:r>
            <a:endParaRPr lang="tr-TR" altLang="tr-TR" sz="1400" dirty="0">
              <a:latin typeface="Calibri" panose="020F0502020204030204" pitchFamily="34" charset="0"/>
            </a:endParaRPr>
          </a:p>
          <a:p>
            <a:pPr eaLnBrk="1" hangingPunct="1"/>
            <a:r>
              <a:rPr lang="tr-TR" altLang="tr-TR" sz="1400" dirty="0">
                <a:latin typeface="Calibri" panose="020F0502020204030204" pitchFamily="34" charset="0"/>
              </a:rPr>
              <a:t>	</a:t>
            </a:r>
            <a:r>
              <a:rPr lang="tr-TR" altLang="tr-TR" sz="1400" i="1" dirty="0">
                <a:latin typeface="Calibri" panose="020F0502020204030204" pitchFamily="34" charset="0"/>
              </a:rPr>
              <a:t>P</a:t>
            </a:r>
            <a:r>
              <a:rPr lang="tr-TR" altLang="tr-TR" sz="1400" dirty="0">
                <a:latin typeface="Calibri" panose="020F0502020204030204" pitchFamily="34" charset="0"/>
              </a:rPr>
              <a:t>  = Islatılan alan oranı,</a:t>
            </a:r>
            <a:endParaRPr lang="tr-TR" altLang="tr-TR" sz="1400" dirty="0">
              <a:latin typeface="Calibri" panose="020F0502020204030204" pitchFamily="34" charset="0"/>
            </a:endParaRPr>
          </a:p>
          <a:p>
            <a:pPr eaLnBrk="1" hangingPunct="1"/>
            <a:r>
              <a:rPr lang="tr-TR" altLang="tr-TR" sz="1400" dirty="0">
                <a:latin typeface="Calibri" panose="020F0502020204030204" pitchFamily="34" charset="0"/>
              </a:rPr>
              <a:t>	</a:t>
            </a:r>
            <a:r>
              <a:rPr lang="tr-TR" altLang="tr-TR" sz="1400" i="1" dirty="0">
                <a:latin typeface="Calibri" panose="020F0502020204030204" pitchFamily="34" charset="0"/>
              </a:rPr>
              <a:t>k</a:t>
            </a:r>
            <a:r>
              <a:rPr lang="tr-TR" altLang="tr-TR" sz="1400" dirty="0">
                <a:latin typeface="Calibri" panose="020F0502020204030204" pitchFamily="34" charset="0"/>
              </a:rPr>
              <a:t>  = Katsayı,</a:t>
            </a:r>
            <a:endParaRPr lang="tr-TR" altLang="tr-TR" sz="1400" dirty="0">
              <a:latin typeface="Calibri" panose="020F0502020204030204" pitchFamily="34" charset="0"/>
            </a:endParaRPr>
          </a:p>
          <a:p>
            <a:pPr eaLnBrk="1" hangingPunct="1"/>
            <a:r>
              <a:rPr lang="tr-TR" altLang="tr-TR" sz="1400" dirty="0">
                <a:latin typeface="Calibri" panose="020F0502020204030204" pitchFamily="34" charset="0"/>
              </a:rPr>
              <a:t>	</a:t>
            </a:r>
            <a:r>
              <a:rPr lang="tr-TR" altLang="tr-TR" sz="1400" i="1" dirty="0">
                <a:latin typeface="Calibri" panose="020F0502020204030204" pitchFamily="34" charset="0"/>
              </a:rPr>
              <a:t>S</a:t>
            </a:r>
            <a:r>
              <a:rPr lang="tr-TR" altLang="tr-TR" sz="1400" i="1" baseline="-25000" dirty="0">
                <a:latin typeface="Calibri" panose="020F0502020204030204" pitchFamily="34" charset="0"/>
              </a:rPr>
              <a:t>d</a:t>
            </a:r>
            <a:r>
              <a:rPr lang="tr-TR" altLang="tr-TR" sz="1400" dirty="0">
                <a:latin typeface="Calibri" panose="020F0502020204030204" pitchFamily="34" charset="0"/>
              </a:rPr>
              <a:t> = Damlatıcı aralığı, m,</a:t>
            </a:r>
            <a:endParaRPr lang="tr-TR" altLang="tr-TR" sz="1400" dirty="0">
              <a:latin typeface="Calibri" panose="020F0502020204030204" pitchFamily="34" charset="0"/>
            </a:endParaRPr>
          </a:p>
          <a:p>
            <a:pPr eaLnBrk="1" hangingPunct="1"/>
            <a:r>
              <a:rPr lang="tr-TR" altLang="tr-TR" sz="1400" dirty="0">
                <a:latin typeface="Calibri" panose="020F0502020204030204" pitchFamily="34" charset="0"/>
              </a:rPr>
              <a:t>	</a:t>
            </a:r>
            <a:r>
              <a:rPr lang="tr-TR" altLang="tr-TR" sz="1400" i="1" dirty="0">
                <a:latin typeface="Calibri" panose="020F0502020204030204" pitchFamily="34" charset="0"/>
              </a:rPr>
              <a:t>S</a:t>
            </a:r>
            <a:r>
              <a:rPr lang="tr-TR" altLang="tr-TR" sz="1400" i="1" baseline="-25000" dirty="0">
                <a:latin typeface="Calibri" panose="020F0502020204030204" pitchFamily="34" charset="0"/>
              </a:rPr>
              <a:t>l</a:t>
            </a:r>
            <a:r>
              <a:rPr lang="tr-TR" altLang="tr-TR" sz="1400" dirty="0">
                <a:latin typeface="Calibri" panose="020F0502020204030204" pitchFamily="34" charset="0"/>
              </a:rPr>
              <a:t> = Lateral aralığı, m,</a:t>
            </a:r>
            <a:endParaRPr lang="tr-TR" altLang="tr-TR" sz="1400" dirty="0">
              <a:latin typeface="Calibri" panose="020F0502020204030204" pitchFamily="34" charset="0"/>
            </a:endParaRPr>
          </a:p>
          <a:p>
            <a:pPr eaLnBrk="1" hangingPunct="1"/>
            <a:r>
              <a:rPr lang="tr-TR" altLang="tr-TR" sz="1400" dirty="0">
                <a:latin typeface="Calibri" panose="020F0502020204030204" pitchFamily="34" charset="0"/>
              </a:rPr>
              <a:t>	</a:t>
            </a:r>
            <a:r>
              <a:rPr lang="tr-TR" altLang="tr-TR" sz="1400" i="1" dirty="0">
                <a:latin typeface="Calibri" panose="020F0502020204030204" pitchFamily="34" charset="0"/>
              </a:rPr>
              <a:t>n</a:t>
            </a:r>
            <a:r>
              <a:rPr lang="tr-TR" altLang="tr-TR" sz="1400" dirty="0">
                <a:latin typeface="Calibri" panose="020F0502020204030204" pitchFamily="34" charset="0"/>
              </a:rPr>
              <a:t>  = Ağaç başına damlatıcı ya da çıkış sayısı,</a:t>
            </a:r>
            <a:endParaRPr lang="tr-TR" altLang="tr-TR" sz="1400" dirty="0">
              <a:latin typeface="Calibri" panose="020F0502020204030204" pitchFamily="34" charset="0"/>
            </a:endParaRPr>
          </a:p>
          <a:p>
            <a:pPr eaLnBrk="1" hangingPunct="1"/>
            <a:r>
              <a:rPr lang="tr-TR" altLang="tr-TR" sz="1400" dirty="0">
                <a:latin typeface="Calibri" panose="020F0502020204030204" pitchFamily="34" charset="0"/>
              </a:rPr>
              <a:t>	</a:t>
            </a:r>
            <a:r>
              <a:rPr lang="tr-TR" altLang="tr-TR" sz="1400" i="1" dirty="0">
                <a:latin typeface="Calibri" panose="020F0502020204030204" pitchFamily="34" charset="0"/>
              </a:rPr>
              <a:t>S</a:t>
            </a:r>
            <a:r>
              <a:rPr lang="tr-TR" altLang="tr-TR" sz="1400" i="1" baseline="-25000" dirty="0">
                <a:latin typeface="Calibri" panose="020F0502020204030204" pitchFamily="34" charset="0"/>
              </a:rPr>
              <a:t>s</a:t>
            </a:r>
            <a:r>
              <a:rPr lang="tr-TR" altLang="tr-TR" sz="1400" dirty="0">
                <a:latin typeface="Calibri" panose="020F0502020204030204" pitchFamily="34" charset="0"/>
              </a:rPr>
              <a:t> = Sıra aralığı, m ve</a:t>
            </a:r>
            <a:endParaRPr lang="tr-TR" altLang="tr-TR" sz="1400" dirty="0">
              <a:latin typeface="Calibri" panose="020F0502020204030204" pitchFamily="34" charset="0"/>
            </a:endParaRPr>
          </a:p>
          <a:p>
            <a:pPr eaLnBrk="1" hangingPunct="1"/>
            <a:r>
              <a:rPr lang="tr-TR" altLang="tr-TR" sz="1400" dirty="0">
                <a:latin typeface="Calibri" panose="020F0502020204030204" pitchFamily="34" charset="0"/>
              </a:rPr>
              <a:t>	</a:t>
            </a:r>
            <a:r>
              <a:rPr lang="tr-TR" altLang="tr-TR" sz="1400" i="1" dirty="0">
                <a:latin typeface="Calibri" panose="020F0502020204030204" pitchFamily="34" charset="0"/>
              </a:rPr>
              <a:t>S</a:t>
            </a:r>
            <a:r>
              <a:rPr lang="tr-TR" altLang="tr-TR" sz="1400" i="1" baseline="-25000" dirty="0">
                <a:latin typeface="Calibri" panose="020F0502020204030204" pitchFamily="34" charset="0"/>
              </a:rPr>
              <a:t>a</a:t>
            </a:r>
            <a:r>
              <a:rPr lang="tr-TR" altLang="tr-TR" sz="1400" dirty="0">
                <a:latin typeface="Calibri" panose="020F0502020204030204" pitchFamily="34" charset="0"/>
              </a:rPr>
              <a:t> = Sıra üzerinde ağaç aralığı, m’dir.</a:t>
            </a:r>
            <a:endParaRPr lang="tr-TR" altLang="tr-TR" sz="1400" dirty="0">
              <a:latin typeface="Calibri" panose="020F0502020204030204" pitchFamily="34" charset="0"/>
            </a:endParaRPr>
          </a:p>
          <a:p>
            <a:pPr eaLnBrk="1" hangingPunct="1"/>
            <a:endParaRPr lang="tr-TR" altLang="tr-TR" dirty="0">
              <a:latin typeface="Calibri" panose="020F050202020403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6802" name="3 İçerik Yer Tutucusu"/>
          <p:cNvGraphicFramePr>
            <a:graphicFrameLocks noGrp="1" noChangeAspect="1"/>
          </p:cNvGraphicFramePr>
          <p:nvPr>
            <p:ph idx="1" hasCustomPrompt="1"/>
          </p:nvPr>
        </p:nvGraphicFramePr>
        <p:xfrm>
          <a:off x="1524000" y="1828800"/>
          <a:ext cx="6126163" cy="4022725"/>
        </p:xfrm>
        <a:graphic>
          <a:graphicData uri="http://schemas.openxmlformats.org/presentationml/2006/ole">
            <mc:AlternateContent xmlns:mc="http://schemas.openxmlformats.org/markup-compatibility/2006">
              <mc:Choice xmlns:v="urn:schemas-microsoft-com:vml" Requires="v">
                <p:oleObj spid="_x0000_s3083" name="" r:id="rId1" imgW="6190615" imgH="4065905" progId="Word.Document.8">
                  <p:embed/>
                </p:oleObj>
              </mc:Choice>
              <mc:Fallback>
                <p:oleObj name="" r:id="rId1" imgW="6190615" imgH="4065905" progId="Word.Document.8">
                  <p:embed/>
                  <p:pic>
                    <p:nvPicPr>
                      <p:cNvPr id="0" name="Picture 3082"/>
                      <p:cNvPicPr/>
                      <p:nvPr/>
                    </p:nvPicPr>
                    <p:blipFill>
                      <a:blip r:embed="rId2"/>
                      <a:srcRect/>
                      <a:stretch>
                        <a:fillRect/>
                      </a:stretch>
                    </p:blipFill>
                    <p:spPr>
                      <a:xfrm>
                        <a:off x="1524000" y="1828800"/>
                        <a:ext cx="6126163" cy="4022725"/>
                      </a:xfrm>
                      <a:prstGeom prst="rect">
                        <a:avLst/>
                      </a:prstGeom>
                      <a:noFill/>
                      <a:ln w="38100">
                        <a:miter/>
                      </a:ln>
                    </p:spPr>
                  </p:pic>
                </p:oleObj>
              </mc:Fallback>
            </mc:AlternateContent>
          </a:graphicData>
        </a:graphic>
      </p:graphicFrame>
      <p:sp>
        <p:nvSpPr>
          <p:cNvPr id="76803" name="4 Metin kutusu"/>
          <p:cNvSpPr txBox="1"/>
          <p:nvPr/>
        </p:nvSpPr>
        <p:spPr>
          <a:xfrm>
            <a:off x="1619250" y="4581525"/>
            <a:ext cx="6192838" cy="922338"/>
          </a:xfrm>
          <a:prstGeom prst="rect">
            <a:avLst/>
          </a:prstGeom>
          <a:noFill/>
          <a:ln w="9525">
            <a:noFill/>
          </a:ln>
        </p:spPr>
        <p:txBody>
          <a:bodyPr>
            <a:spAutoFit/>
          </a:bodyPr>
          <a:p>
            <a:pPr eaLnBrk="1" hangingPunct="1"/>
            <a:r>
              <a:rPr lang="tr-TR" altLang="tr-TR" b="1" dirty="0">
                <a:latin typeface="Calibri" panose="020F0502020204030204" pitchFamily="34" charset="0"/>
              </a:rPr>
              <a:t> Islatılan alan oranının hesaplanmasında k katsayıları</a:t>
            </a:r>
            <a:endParaRPr lang="tr-TR" altLang="tr-TR" b="1" dirty="0">
              <a:latin typeface="Calibri" panose="020F0502020204030204" pitchFamily="34" charset="0"/>
            </a:endParaRPr>
          </a:p>
          <a:p>
            <a:pPr eaLnBrk="1" hangingPunct="1"/>
            <a:r>
              <a:rPr lang="tr-TR" altLang="tr-TR" dirty="0">
                <a:latin typeface="Calibri" panose="020F0502020204030204" pitchFamily="34" charset="0"/>
              </a:rPr>
              <a:t> </a:t>
            </a:r>
            <a:endParaRPr lang="tr-TR" altLang="tr-TR" dirty="0">
              <a:latin typeface="Calibri" panose="020F0502020204030204" pitchFamily="34" charset="0"/>
            </a:endParaRPr>
          </a:p>
          <a:p>
            <a:pPr eaLnBrk="1" hangingPunct="1"/>
            <a:endParaRPr lang="tr-TR" altLang="tr-TR" dirty="0">
              <a:latin typeface="Calibri" panose="020F050202020403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1 Başlık"/>
          <p:cNvSpPr>
            <a:spLocks noGrp="1"/>
          </p:cNvSpPr>
          <p:nvPr>
            <p:ph type="title" hasCustomPrompt="1"/>
          </p:nvPr>
        </p:nvSpPr>
        <p:spPr>
          <a:xfrm>
            <a:off x="879475" y="404813"/>
            <a:ext cx="7407275" cy="1355725"/>
          </a:xfrm>
          <a:ln/>
        </p:spPr>
        <p:txBody>
          <a:bodyPr vert="horz" wrap="square" lIns="91440" tIns="45720" rIns="91440" bIns="45720" anchor="ctr" anchorCtr="0"/>
          <a:p>
            <a:pPr eaLnBrk="1" hangingPunct="1"/>
            <a:r>
              <a:rPr lang="tr-TR" altLang="tr-TR" sz="3600" b="1" dirty="0">
                <a:solidFill>
                  <a:srgbClr val="FF0000"/>
                </a:solidFill>
              </a:rPr>
              <a:t>Sistem Tertibi</a:t>
            </a:r>
            <a:br>
              <a:rPr lang="tr-TR" altLang="tr-TR" sz="3600" dirty="0">
                <a:solidFill>
                  <a:srgbClr val="FF0000"/>
                </a:solidFill>
              </a:rPr>
            </a:br>
            <a:endParaRPr lang="tr-TR" altLang="tr-TR" sz="3600" dirty="0">
              <a:solidFill>
                <a:srgbClr val="FF0000"/>
              </a:solidFill>
            </a:endParaRPr>
          </a:p>
        </p:txBody>
      </p:sp>
      <p:sp>
        <p:nvSpPr>
          <p:cNvPr id="75779" name="2 İçerik Yer Tutucusu"/>
          <p:cNvSpPr>
            <a:spLocks noGrp="1"/>
          </p:cNvSpPr>
          <p:nvPr>
            <p:ph idx="1" hasCustomPrompt="1"/>
          </p:nvPr>
        </p:nvSpPr>
        <p:spPr>
          <a:xfrm>
            <a:off x="468313" y="1341438"/>
            <a:ext cx="8229600" cy="4824413"/>
          </a:xfrm>
        </p:spPr>
        <p:txBody>
          <a:bodyPr vert="horz" wrap="square" lIns="91440" tIns="45720" rIns="91440" bIns="45720" numCol="1" anchor="t" anchorCtr="0" compatLnSpc="1"/>
          <a:p>
            <a:pPr algn="just" defTabSz="685800" eaLnBrk="1" hangingPunct="1">
              <a:lnSpc>
                <a:spcPct val="100000"/>
              </a:lnSpc>
              <a:buSzPct val="80000"/>
              <a:buFont typeface="Arial" panose="020B0604020202020204" pitchFamily="34" charset="0"/>
              <a:buNone/>
            </a:pPr>
            <a:r>
              <a:rPr lang="tr-TR" altLang="tr-TR" sz="2100" kern="1200" dirty="0">
                <a:solidFill>
                  <a:srgbClr val="262626"/>
                </a:solidFill>
                <a:latin typeface="Times New Roman" panose="02020603050405020304" pitchFamily="18" charset="0"/>
                <a:ea typeface="+mn-ea"/>
                <a:cs typeface="Times New Roman" panose="02020603050405020304" pitchFamily="18" charset="0"/>
              </a:rPr>
              <a:t>		Damla sulama sistemleri, sulanacak arazinin büyüklüğü, biçimi ve topografik yapısı, sulanacak bitkilerin ekiliş ya da dikiliş biçimi, su kaynağının cinsi ve konumu gibi etmenler dikkate alınarak tertiplenir. Sistem tertibinde göz önünde tutulması gereken temel ilkeler şöylece sıralanabilir;</a:t>
            </a:r>
            <a:endParaRPr lang="tr-TR" altLang="tr-TR" sz="2100"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lnSpc>
                <a:spcPct val="100000"/>
              </a:lnSpc>
              <a:buSzPct val="80000"/>
              <a:buFont typeface="Arial" panose="020B0604020202020204" pitchFamily="34" charset="0"/>
              <a:buNone/>
            </a:pPr>
            <a:endParaRPr lang="tr-TR" altLang="tr-TR" sz="2100"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lnSpc>
                <a:spcPct val="100000"/>
              </a:lnSpc>
              <a:buSzPct val="80000"/>
              <a:buFont typeface="Arial" panose="020B0604020202020204" pitchFamily="34" charset="0"/>
              <a:buNone/>
            </a:pPr>
            <a:r>
              <a:rPr lang="tr-TR" altLang="tr-TR" sz="2100" kern="1200" dirty="0">
                <a:solidFill>
                  <a:srgbClr val="262626"/>
                </a:solidFill>
                <a:latin typeface="Times New Roman" panose="02020603050405020304" pitchFamily="18" charset="0"/>
                <a:ea typeface="+mn-ea"/>
                <a:cs typeface="Times New Roman" panose="02020603050405020304" pitchFamily="18" charset="0"/>
              </a:rPr>
              <a:t>1) Lateral boru hatları, bitki sıraları boyunca döşenir. Bitki sıralarına dik yönde kesinlikle döşenmez. Lateral boru hatları tesviye eğrilerine paralel (eğimsiz) ya da bayır aşağı eğimde olmalı, bayır yukarı eğimde döşemekten kaçınmalıdır. Bayır yukarı eğimde döşemek zorunlu ise, lateraller bayır aşağı döşense bile eğim çok yüksek ise (örneğin % 5’ten fazla ise) ya da bitki sıraları boyunca dalgalı topografya söz konusu ise, kendinden basınç düzenleyicili damlatıcılar kullanılmalıdır. Lateral boru hatları çok uzun tutulmamalı, zorunlu kalmadıkça, 100 m’nin üzerinde alınmamalıdır.</a:t>
            </a:r>
            <a:endParaRPr lang="tr-TR" altLang="tr-TR" sz="21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lnSpc>
                <a:spcPct val="100000"/>
              </a:lnSpc>
              <a:buSzPct val="80000"/>
              <a:buFont typeface="Arial" panose="020B0604020202020204" pitchFamily="34" charset="0"/>
              <a:buNone/>
            </a:pPr>
            <a:endParaRPr lang="tr-TR" altLang="tr-TR" sz="2100" kern="1200" dirty="0">
              <a:solidFill>
                <a:srgbClr val="262626"/>
              </a:solidFill>
              <a:latin typeface="Times New Roman" panose="02020603050405020304" pitchFamily="18" charset="0"/>
              <a:ea typeface="Times New Roman" panose="02020603050405020304" pitchFamily="18" charset="0"/>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2 İçerik Yer Tutucusu"/>
          <p:cNvSpPr>
            <a:spLocks noGrp="1"/>
          </p:cNvSpPr>
          <p:nvPr>
            <p:ph idx="1" hasCustomPrompt="1"/>
          </p:nvPr>
        </p:nvSpPr>
        <p:spPr>
          <a:xfrm>
            <a:off x="468313" y="692150"/>
            <a:ext cx="8229600" cy="5400675"/>
          </a:xfrm>
        </p:spPr>
        <p:txBody>
          <a:bodyPr vert="horz" wrap="square" lIns="91440" tIns="45720" rIns="91440" bIns="45720" numCol="1" anchor="t" anchorCtr="0" compatLnSpc="1"/>
          <a:p>
            <a:pPr algn="just" defTabSz="685800" eaLnBrk="1" hangingPunct="1">
              <a:buSzPct val="80000"/>
              <a:buFont typeface="Arial" panose="020B0604020202020204" pitchFamily="34" charset="0"/>
              <a:buNone/>
            </a:pPr>
            <a:r>
              <a:rPr lang="tr-TR" altLang="tr-TR" sz="2100" kern="1200" dirty="0">
                <a:solidFill>
                  <a:srgbClr val="262626"/>
                </a:solidFill>
                <a:latin typeface="Times New Roman" panose="02020603050405020304" pitchFamily="18" charset="0"/>
                <a:ea typeface="+mn-ea"/>
                <a:cs typeface="Times New Roman" panose="02020603050405020304" pitchFamily="18" charset="0"/>
              </a:rPr>
              <a:t>2) Tarla bitkileri ve sebzeler, bağ ve meyve ağaçları için  verilen lateral tertip biçimlerinden uygun olanı seçilmelidir.</a:t>
            </a:r>
            <a:endParaRPr lang="tr-TR" altLang="tr-TR" sz="2100"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Arial" panose="020B0604020202020204" pitchFamily="34" charset="0"/>
              <a:buNone/>
            </a:pPr>
            <a:endParaRPr lang="tr-TR" altLang="tr-TR" sz="2100"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Arial" panose="020B0604020202020204" pitchFamily="34" charset="0"/>
              <a:buNone/>
            </a:pPr>
            <a:r>
              <a:rPr lang="tr-TR" altLang="tr-TR" sz="2100" kern="1200" dirty="0">
                <a:solidFill>
                  <a:srgbClr val="262626"/>
                </a:solidFill>
                <a:latin typeface="Times New Roman" panose="02020603050405020304" pitchFamily="18" charset="0"/>
                <a:ea typeface="+mn-ea"/>
                <a:cs typeface="Times New Roman" panose="02020603050405020304" pitchFamily="18" charset="0"/>
              </a:rPr>
              <a:t>3) Manifold boru hatları, lateral boru hatlarına dik konumda olmalı ve eğimsiz ya da bayır aşağı eğimde döşenmelidir. Olanaklar ölçüsünde manifold boru hatları laterallere iki yönde hizmet etmelidir. Bu koşul ancak, laterallerin eğimsiz döşenmesi durumunda sağlanır. Ayrıca, çok kısa manifold boru hatlarından kaçınmalı ve zorunlu kalmadıkça manifold uzunluğu 40-50 m’nin altında alınmamalıdır.</a:t>
            </a:r>
            <a:endParaRPr lang="tr-TR" altLang="tr-TR" sz="2100"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Arial" panose="020B0604020202020204" pitchFamily="34" charset="0"/>
              <a:buNone/>
            </a:pPr>
            <a:endParaRPr lang="tr-TR" altLang="tr-TR" sz="2100"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Arial" panose="020B0604020202020204" pitchFamily="34" charset="0"/>
              <a:buNone/>
            </a:pPr>
            <a:r>
              <a:rPr lang="tr-TR" altLang="tr-TR" sz="2100" kern="1200" dirty="0">
                <a:solidFill>
                  <a:srgbClr val="262626"/>
                </a:solidFill>
                <a:latin typeface="Times New Roman" panose="02020603050405020304" pitchFamily="18" charset="0"/>
                <a:ea typeface="+mn-ea"/>
                <a:cs typeface="Times New Roman" panose="02020603050405020304" pitchFamily="18" charset="0"/>
              </a:rPr>
              <a:t>4) Ana boru hatları, olanaklar ölçüsünde parsel sınırlarından geçirilmeli ve manifold boru hatlarını en kısa yoldan su kaynağına bağlamalıdır.</a:t>
            </a:r>
            <a:endParaRPr lang="tr-TR" altLang="tr-TR" sz="2100"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Arial" panose="020B0604020202020204" pitchFamily="34" charset="0"/>
              <a:buNone/>
            </a:pPr>
            <a:endParaRPr lang="tr-TR" altLang="tr-TR" sz="2100"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Arial" panose="020B0604020202020204" pitchFamily="34" charset="0"/>
              <a:buNone/>
            </a:pPr>
            <a:r>
              <a:rPr lang="tr-TR" altLang="tr-TR" sz="2100" kern="1200" dirty="0">
                <a:solidFill>
                  <a:srgbClr val="262626"/>
                </a:solidFill>
                <a:latin typeface="Times New Roman" panose="02020603050405020304" pitchFamily="18" charset="0"/>
                <a:ea typeface="+mn-ea"/>
                <a:cs typeface="Times New Roman" panose="02020603050405020304" pitchFamily="18" charset="0"/>
              </a:rPr>
              <a:t>5) Sistem tertibi, sistem maliyetini ve işletme masraflarını en az düzeyde tutacak biçimde yapılmalıdır.</a:t>
            </a:r>
            <a:endParaRPr lang="tr-TR" altLang="tr-TR" sz="21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buSzPct val="80000"/>
              <a:buFont typeface="Arial" panose="020B0604020202020204" pitchFamily="34" charset="0"/>
              <a:buNone/>
            </a:pPr>
            <a:endParaRPr lang="tr-TR" altLang="tr-TR" sz="21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buSzPct val="80000"/>
            </a:pPr>
            <a:endParaRPr lang="tr-TR" altLang="tr-TR" sz="2100" kern="1200" dirty="0">
              <a:solidFill>
                <a:srgbClr val="262626"/>
              </a:solidFill>
              <a:latin typeface="Times New Roman" panose="02020603050405020304" pitchFamily="18" charset="0"/>
              <a:ea typeface="Times New Roman" panose="02020603050405020304" pitchFamily="18" charset="0"/>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Rectangle 3"/>
          <p:cNvSpPr>
            <a:spLocks noGrp="1" noChangeArrowheads="1"/>
          </p:cNvSpPr>
          <p:nvPr>
            <p:ph type="body" sz="half" idx="1" hasCustomPrompt="1"/>
          </p:nvPr>
        </p:nvSpPr>
        <p:spPr>
          <a:xfrm>
            <a:off x="182563" y="696913"/>
            <a:ext cx="4464050" cy="6337300"/>
          </a:xfrm>
        </p:spPr>
        <p:txBody>
          <a:bodyPr vert="horz" wrap="square" lIns="91440" tIns="45720" rIns="91440" bIns="45720" numCol="1" anchor="t" anchorCtr="0" compatLnSpc="1"/>
          <a:p>
            <a:pPr algn="just" eaLnBrk="1" hangingPunct="1">
              <a:buClr>
                <a:schemeClr val="accent1"/>
              </a:buClr>
              <a:buSzPct val="80000"/>
              <a:buFont typeface="Arial" panose="020B0604020202020204" pitchFamily="34" charset="0"/>
              <a:buNone/>
            </a:pPr>
            <a:r>
              <a:rPr lang="tr-TR" altLang="tr-TR" sz="2400" b="1" dirty="0">
                <a:solidFill>
                  <a:srgbClr val="262626"/>
                </a:solidFill>
                <a:latin typeface="Times New Roman" panose="02020603050405020304" pitchFamily="18" charset="0"/>
                <a:cs typeface="Times New Roman" panose="02020603050405020304" pitchFamily="18" charset="0"/>
              </a:rPr>
              <a:t>2) </a:t>
            </a:r>
            <a:r>
              <a:rPr lang="tr-TR" altLang="tr-TR" sz="2400" dirty="0">
                <a:solidFill>
                  <a:srgbClr val="262626"/>
                </a:solidFill>
                <a:latin typeface="Times New Roman" panose="02020603050405020304" pitchFamily="18" charset="0"/>
                <a:cs typeface="Times New Roman" panose="02020603050405020304" pitchFamily="18" charset="0"/>
              </a:rPr>
              <a:t>Damla sulama yönteminde, etkili bitki kök derinliğindeki kullanılabilir su tutma kapasitesinin daha az bir kısmı tüketildiğinde (genellikle % 30-40) sulamaya başlanır. Diğer bir anlatımla, kök bölgesinde yüksek toprak nemi varken sulama yapılır. Böylece bitki, topraktaki nem eksikliğinden kaynaklanan bir gerilime girmez ve suyu fazla enerji harcamaksızın kolaylıkla alır. Bu da, daha iyi bir bitki gelişmesi sağlar ve genellikle daha yüksek miktar ve kalitede ürün elde edilir.</a:t>
            </a:r>
            <a:r>
              <a:rPr lang="en-US" altLang="tr-TR" sz="2400" dirty="0">
                <a:solidFill>
                  <a:srgbClr val="262626"/>
                </a:solidFill>
                <a:latin typeface="Times New Roman" panose="02020603050405020304" pitchFamily="18" charset="0"/>
                <a:cs typeface="Times New Roman" panose="02020603050405020304" pitchFamily="18" charset="0"/>
              </a:rPr>
              <a:t> </a:t>
            </a:r>
            <a:endParaRPr lang="en-US" altLang="tr-TR" sz="2400" dirty="0">
              <a:solidFill>
                <a:srgbClr val="262626"/>
              </a:solidFill>
              <a:latin typeface="Times New Roman" panose="02020603050405020304" pitchFamily="18" charset="0"/>
              <a:ea typeface="Times New Roman" panose="02020603050405020304" pitchFamily="18" charset="0"/>
            </a:endParaRPr>
          </a:p>
        </p:txBody>
      </p:sp>
      <p:sp>
        <p:nvSpPr>
          <p:cNvPr id="14339" name="Content Placeholder 1"/>
          <p:cNvSpPr>
            <a:spLocks noGrp="1"/>
          </p:cNvSpPr>
          <p:nvPr>
            <p:ph sz="half" idx="2" hasCustomPrompt="1"/>
          </p:nvPr>
        </p:nvSpPr>
        <p:spPr>
          <a:ln/>
        </p:spPr>
        <p:txBody>
          <a:bodyPr vert="horz" wrap="square" lIns="91440" tIns="45720" rIns="91440" bIns="45720" anchor="t" anchorCtr="0"/>
          <a:p>
            <a:pPr>
              <a:buClr>
                <a:schemeClr val="accent1"/>
              </a:buClr>
              <a:buSzPct val="80000"/>
              <a:buFont typeface="Corbel" panose="020B0503020204020204" pitchFamily="34" charset="0"/>
            </a:pPr>
            <a:endParaRPr lang="tr-TR" altLang="tr-TR" dirty="0"/>
          </a:p>
        </p:txBody>
      </p:sp>
      <p:pic>
        <p:nvPicPr>
          <p:cNvPr id="14340" name="Picture 5"/>
          <p:cNvPicPr>
            <a:picLocks noChangeAspect="1"/>
          </p:cNvPicPr>
          <p:nvPr/>
        </p:nvPicPr>
        <p:blipFill>
          <a:blip r:embed="rId1"/>
          <a:stretch>
            <a:fillRect/>
          </a:stretch>
        </p:blipFill>
        <p:spPr>
          <a:xfrm>
            <a:off x="4646613" y="574675"/>
            <a:ext cx="4191000" cy="5589588"/>
          </a:xfrm>
          <a:prstGeom prst="rect">
            <a:avLst/>
          </a:prstGeom>
          <a:noFill/>
          <a:ln w="9525">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1 Başlık"/>
          <p:cNvSpPr>
            <a:spLocks noGrp="1"/>
          </p:cNvSpPr>
          <p:nvPr>
            <p:ph type="title" hasCustomPrompt="1"/>
          </p:nvPr>
        </p:nvSpPr>
        <p:spPr/>
        <p:txBody>
          <a:bodyPr vert="horz" wrap="square" lIns="91440" tIns="45720" rIns="91440" bIns="45720" numCol="1" rtlCol="0" anchor="ctr" anchorCtr="0" compatLnSpc="1"/>
          <a:p>
            <a:pPr eaLnBrk="1" hangingPunct="1">
              <a:buNone/>
            </a:pPr>
            <a:r>
              <a:rPr sz="2400" b="1" dirty="0">
                <a:solidFill>
                  <a:srgbClr val="FF0000"/>
                </a:solidFill>
                <a:latin typeface="Times New Roman" panose="02020603050405020304" pitchFamily="18" charset="0"/>
                <a:cs typeface="Times New Roman" panose="02020603050405020304" pitchFamily="18" charset="0"/>
              </a:rPr>
              <a:t>DAMLA SULAMA SİSTEMLERİNİN TASARIMI</a:t>
            </a:r>
            <a:br>
              <a:rPr sz="3600" dirty="0"/>
            </a:br>
            <a:endParaRPr sz="3600" dirty="0"/>
          </a:p>
        </p:txBody>
      </p:sp>
      <p:sp>
        <p:nvSpPr>
          <p:cNvPr id="77827" name="2 İçerik Yer Tutucusu"/>
          <p:cNvSpPr>
            <a:spLocks noGrp="1"/>
          </p:cNvSpPr>
          <p:nvPr>
            <p:ph idx="1" hasCustomPrompt="1"/>
          </p:nvPr>
        </p:nvSpPr>
        <p:spPr>
          <a:xfrm>
            <a:off x="446088" y="1628775"/>
            <a:ext cx="8229600" cy="4857750"/>
          </a:xfrm>
        </p:spPr>
        <p:txBody>
          <a:bodyPr vert="horz" wrap="square" lIns="91440" tIns="45720" rIns="91440" bIns="45720" numCol="1" anchor="t" anchorCtr="0" compatLnSpc="1"/>
          <a:p>
            <a:pPr algn="ctr" defTabSz="685800" eaLnBrk="1" hangingPunct="1">
              <a:buSzPct val="80000"/>
              <a:buFont typeface="Arial" panose="020B0604020202020204" pitchFamily="34" charset="0"/>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	Damla sulama sistemlerinin tasarımında esas, sulanacak alan ve yetiştirilecek bitki koşullarına en uygun ve ekonomik olan sistemin kurulmasıdır. Bu amaçla, önce, tarımsal ve teknik yönden bir kaynak araştırması yapılarak gerekli veriler derlenir, sonra, sistem tertibi yapılarak sistem unsurları boyutlandırılır, tesis ve işletme esasları belirlenir. </a:t>
            </a:r>
            <a:endParaRPr lang="tr-TR" altLang="tr-TR" sz="2400" kern="1200" dirty="0">
              <a:solidFill>
                <a:srgbClr val="262626"/>
              </a:solidFill>
              <a:latin typeface="Times New Roman" panose="02020603050405020304" pitchFamily="18" charset="0"/>
              <a:ea typeface="+mn-ea"/>
              <a:cs typeface="Times New Roman" panose="02020603050405020304" pitchFamily="18" charset="0"/>
            </a:endParaRPr>
          </a:p>
          <a:p>
            <a:pPr algn="ctr" defTabSz="685800" eaLnBrk="1" hangingPunct="1">
              <a:buSzPct val="80000"/>
              <a:buFont typeface="Arial" panose="020B0604020202020204" pitchFamily="34" charset="0"/>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	Sistem unsurlarının boyutlandırılması, damlatıcıdan pompa birimine doğru yapılır. Başka bir deyişle, sırasıyla, uygun damlatıcı saptanır, lateral, manifold ve ana boru hatlarının çapları bulunur, kontrol birimi unsurları ve pompa birimi seçilir.</a:t>
            </a:r>
            <a:endParaRPr lang="tr-TR" altLang="tr-TR" sz="24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buSzPct val="80000"/>
            </a:pPr>
            <a:endParaRPr lang="tr-TR" altLang="tr-TR" kern="1200" dirty="0">
              <a:solidFill>
                <a:srgbClr val="262626"/>
              </a:solidFill>
              <a:latin typeface="+mn-lt"/>
              <a:ea typeface="+mn-ea"/>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1 Başlık"/>
          <p:cNvSpPr>
            <a:spLocks noGrp="1"/>
          </p:cNvSpPr>
          <p:nvPr>
            <p:ph type="title" hasCustomPrompt="1"/>
          </p:nvPr>
        </p:nvSpPr>
        <p:spPr>
          <a:xfrm>
            <a:off x="879475" y="344488"/>
            <a:ext cx="7407275" cy="1355725"/>
          </a:xfrm>
          <a:ln/>
        </p:spPr>
        <p:txBody>
          <a:bodyPr vert="horz" wrap="square" lIns="91440" tIns="45720" rIns="91440" bIns="45720" anchor="ctr" anchorCtr="0"/>
          <a:p>
            <a:pPr eaLnBrk="1" hangingPunct="1"/>
            <a:r>
              <a:rPr lang="tr-TR" altLang="tr-TR" b="1" dirty="0"/>
              <a:t> </a:t>
            </a:r>
            <a:r>
              <a:rPr lang="tr-TR" altLang="tr-TR" sz="3600" b="1" dirty="0">
                <a:solidFill>
                  <a:srgbClr val="FF0000"/>
                </a:solidFill>
              </a:rPr>
              <a:t>Ön Projeleme Faktörleri</a:t>
            </a:r>
            <a:br>
              <a:rPr lang="tr-TR" altLang="tr-TR" sz="3600" dirty="0">
                <a:solidFill>
                  <a:srgbClr val="FF0000"/>
                </a:solidFill>
              </a:rPr>
            </a:br>
            <a:endParaRPr lang="tr-TR" altLang="tr-TR" sz="3600" dirty="0">
              <a:solidFill>
                <a:srgbClr val="FF0000"/>
              </a:solidFill>
            </a:endParaRPr>
          </a:p>
        </p:txBody>
      </p:sp>
      <p:sp>
        <p:nvSpPr>
          <p:cNvPr id="71683" name="2 İçerik Yer Tutucusu"/>
          <p:cNvSpPr>
            <a:spLocks noGrp="1"/>
          </p:cNvSpPr>
          <p:nvPr>
            <p:ph idx="1" hasCustomPrompt="1"/>
          </p:nvPr>
        </p:nvSpPr>
        <p:spPr>
          <a:xfrm>
            <a:off x="468313" y="1052513"/>
            <a:ext cx="8229600" cy="4881563"/>
          </a:xfrm>
        </p:spPr>
        <p:txBody>
          <a:bodyPr vert="horz" wrap="square" lIns="91440" tIns="45720" rIns="91440" bIns="45720" numCol="1" rtlCol="0" anchor="t" anchorCtr="0" compatLnSpc="1">
            <a:normAutofit lnSpcReduction="10000"/>
          </a:bodyPr>
          <a:lstStyle/>
          <a:p>
            <a:pPr marL="0" marR="0" lvl="0" indent="0" algn="l" defTabSz="685800" rtl="0" eaLnBrk="1" fontAlgn="auto" latinLnBrk="0" hangingPunct="1">
              <a:lnSpc>
                <a:spcPct val="90000"/>
              </a:lnSpc>
              <a:spcBef>
                <a:spcPts val="1000"/>
              </a:spcBef>
              <a:spcAft>
                <a:spcPts val="0"/>
              </a:spcAft>
              <a:buClr>
                <a:schemeClr val="accent1"/>
              </a:buClr>
              <a:buSzPct val="80000"/>
              <a:buFont typeface="Corbel" panose="020B0503020204020204" pitchFamily="34" charset="0"/>
              <a:buNone/>
              <a:defRPr/>
            </a:pPr>
            <a:r>
              <a:rPr kumimoji="0" lang="tr-TR" altLang="tr-TR" sz="2000" b="1" i="0" u="none" strike="noStrike" kern="1200" cap="none" spc="0" normalizeH="0" baseline="0" noProof="0" dirty="0">
                <a:ln>
                  <a:noFill/>
                </a:ln>
                <a:solidFill>
                  <a:srgbClr val="FF0000"/>
                </a:solidFill>
                <a:effectLst/>
                <a:uLnTx/>
                <a:uFillTx/>
                <a:latin typeface="+mn-lt"/>
                <a:ea typeface="+mn-ea"/>
                <a:cs typeface="+mn-cs"/>
              </a:rPr>
              <a:t>1)   Her Sulamada Uygulanacak Sulama Suyu Miktarı</a:t>
            </a:r>
            <a:endParaRPr kumimoji="0" lang="tr-TR" altLang="tr-TR" sz="2000" b="1" i="0" u="none" strike="noStrike" kern="1200" cap="none" spc="0" normalizeH="0" baseline="0" noProof="0" dirty="0">
              <a:ln>
                <a:noFill/>
              </a:ln>
              <a:solidFill>
                <a:srgbClr val="FF0000"/>
              </a:solidFill>
              <a:effectLst/>
              <a:uLnTx/>
              <a:uFillTx/>
              <a:latin typeface="+mn-lt"/>
              <a:ea typeface="+mn-ea"/>
              <a:cs typeface="+mn-cs"/>
            </a:endParaRPr>
          </a:p>
          <a:p>
            <a:pPr marL="457200" marR="0" lvl="0" indent="-457200" algn="l"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AutoNum type="arabicParenR"/>
              <a:defRPr/>
            </a:pPr>
            <a:endParaRPr kumimoji="0" lang="tr-TR" altLang="tr-TR" sz="2000" b="1" i="0" u="none" strike="noStrike" kern="1200" cap="none" spc="0" normalizeH="0" baseline="0" noProof="0" dirty="0">
              <a:ln>
                <a:noFill/>
              </a:ln>
              <a:solidFill>
                <a:schemeClr val="accent1"/>
              </a:solidFill>
              <a:effectLst/>
              <a:uLnTx/>
              <a:uFillTx/>
              <a:latin typeface="+mn-lt"/>
              <a:ea typeface="+mn-ea"/>
              <a:cs typeface="+mn-cs"/>
            </a:endParaRPr>
          </a:p>
          <a:p>
            <a:pPr marL="0" marR="0" lvl="0" indent="0" algn="l" defTabSz="685800" rtl="0" eaLnBrk="1" fontAlgn="auto" latinLnBrk="0" hangingPunct="1">
              <a:lnSpc>
                <a:spcPct val="90000"/>
              </a:lnSpc>
              <a:spcBef>
                <a:spcPts val="1000"/>
              </a:spcBef>
              <a:spcAft>
                <a:spcPts val="0"/>
              </a:spcAft>
              <a:buClr>
                <a:schemeClr val="accent1"/>
              </a:buClr>
              <a:buSzPct val="80000"/>
              <a:buFont typeface="Corbel" panose="020B0503020204020204" pitchFamily="34" charset="0"/>
              <a:buNone/>
              <a:defRPr/>
            </a:pPr>
            <a:endParaRPr kumimoji="0" lang="tr-TR" altLang="tr-TR" sz="2000" b="1" i="0" u="none" strike="noStrike" kern="1200" cap="none" spc="0" normalizeH="0" baseline="0" noProof="0" dirty="0">
              <a:ln>
                <a:noFill/>
              </a:ln>
              <a:solidFill>
                <a:schemeClr val="accent1"/>
              </a:solidFill>
              <a:effectLst/>
              <a:uLnTx/>
              <a:uFillTx/>
              <a:latin typeface="+mn-lt"/>
              <a:ea typeface="+mn-ea"/>
              <a:cs typeface="+mn-cs"/>
            </a:endParaRPr>
          </a:p>
          <a:p>
            <a:pPr marL="457200" marR="0" lvl="0" indent="-457200" algn="l"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None/>
              <a:defRPr/>
            </a:pPr>
            <a:endParaRPr kumimoji="0" lang="tr-TR" altLang="tr-TR" sz="2000" b="1" i="0" u="none" strike="noStrike" kern="1200" cap="none" spc="0" normalizeH="0" baseline="0" noProof="0" dirty="0">
              <a:ln>
                <a:noFill/>
              </a:ln>
              <a:solidFill>
                <a:schemeClr val="accent1"/>
              </a:solidFill>
              <a:effectLst/>
              <a:uLnTx/>
              <a:uFillTx/>
              <a:latin typeface="+mn-lt"/>
              <a:ea typeface="+mn-ea"/>
              <a:cs typeface="+mn-cs"/>
            </a:endParaRPr>
          </a:p>
          <a:p>
            <a:pPr marL="457200" marR="0" lvl="0" indent="-457200" algn="l"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None/>
              <a:defRPr/>
            </a:pPr>
            <a:r>
              <a:rPr kumimoji="0" lang="tr-TR" altLang="tr-TR" sz="2000" b="0" i="1" u="none" strike="noStrike" kern="1200" cap="none" spc="0" normalizeH="0" baseline="0" noProof="0" dirty="0">
                <a:ln>
                  <a:noFill/>
                </a:ln>
                <a:solidFill>
                  <a:srgbClr val="002060"/>
                </a:solidFill>
                <a:effectLst/>
                <a:uLnTx/>
                <a:uFillTx/>
                <a:latin typeface="+mn-lt"/>
                <a:ea typeface="+mn-ea"/>
                <a:cs typeface="+mn-cs"/>
              </a:rPr>
              <a:t>P</a:t>
            </a:r>
            <a:r>
              <a:rPr kumimoji="0" lang="tr-TR" altLang="tr-TR" sz="2000" b="0" i="0" u="none" strike="noStrike" kern="1200" cap="none" spc="0" normalizeH="0" baseline="0" noProof="0" dirty="0">
                <a:ln>
                  <a:noFill/>
                </a:ln>
                <a:solidFill>
                  <a:srgbClr val="002060"/>
                </a:solidFill>
                <a:effectLst/>
                <a:uLnTx/>
                <a:uFillTx/>
                <a:latin typeface="+mn-lt"/>
                <a:ea typeface="+mn-ea"/>
                <a:cs typeface="+mn-cs"/>
              </a:rPr>
              <a:t>  </a:t>
            </a:r>
            <a:r>
              <a:rPr kumimoji="0" lang="tr-TR" altLang="tr-TR" sz="2000" b="0" i="0" u="none" strike="noStrike" kern="1200" cap="none" spc="0" normalizeH="0" baseline="0" noProof="0" dirty="0">
                <a:ln>
                  <a:noFill/>
                </a:ln>
                <a:solidFill>
                  <a:srgbClr val="000099"/>
                </a:solidFill>
                <a:effectLst/>
                <a:uLnTx/>
                <a:uFillTx/>
                <a:latin typeface="+mn-lt"/>
                <a:ea typeface="+mn-ea"/>
                <a:cs typeface="+mn-cs"/>
              </a:rPr>
              <a:t>    = Islatılan alan oranı </a:t>
            </a:r>
            <a:endParaRPr kumimoji="0" lang="tr-TR" altLang="tr-TR" sz="2000" b="0" i="0" u="none" strike="noStrike" kern="1200" cap="none" spc="0" normalizeH="0" baseline="0" noProof="0" dirty="0">
              <a:ln>
                <a:noFill/>
              </a:ln>
              <a:solidFill>
                <a:srgbClr val="000099"/>
              </a:solidFill>
              <a:effectLst/>
              <a:uLnTx/>
              <a:uFillTx/>
              <a:latin typeface="+mn-lt"/>
              <a:ea typeface="+mn-ea"/>
              <a:cs typeface="+mn-cs"/>
            </a:endParaRPr>
          </a:p>
          <a:p>
            <a:pPr marL="457200" marR="0" lvl="0" indent="-457200" algn="just"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None/>
              <a:defRPr/>
            </a:pPr>
            <a:r>
              <a:rPr kumimoji="0" lang="tr-TR" altLang="tr-TR" sz="2000" b="0" i="0" u="none" strike="noStrike" kern="1200" cap="none" spc="0" normalizeH="0" baseline="0" noProof="0" dirty="0">
                <a:ln>
                  <a:noFill/>
                </a:ln>
                <a:solidFill>
                  <a:srgbClr val="000099"/>
                </a:solidFill>
                <a:effectLst/>
                <a:uLnTx/>
                <a:uFillTx/>
                <a:latin typeface="+mn-lt"/>
                <a:ea typeface="+mn-ea"/>
                <a:cs typeface="+mn-cs"/>
              </a:rPr>
              <a:t>		</a:t>
            </a:r>
            <a:r>
              <a:rPr kumimoji="0" lang="tr-TR" altLang="tr-TR" sz="2000" b="0" i="0" u="none" strike="noStrike" kern="1200" cap="none" spc="0" normalizeH="0" baseline="0" noProof="0" dirty="0">
                <a:ln>
                  <a:noFill/>
                </a:ln>
                <a:solidFill>
                  <a:schemeClr val="accent6">
                    <a:lumMod val="50000"/>
                  </a:schemeClr>
                </a:solidFill>
                <a:effectLst/>
                <a:uLnTx/>
                <a:uFillTx/>
                <a:latin typeface="+mn-lt"/>
                <a:ea typeface="+mn-ea"/>
                <a:cs typeface="+mn-cs"/>
              </a:rPr>
              <a:t>Damla sulama yönteminde genellikle, kullanılabilir su tutma kapasitesinin % 30’u tüketildiğinde sulamaya başlanır (</a:t>
            </a:r>
            <a:r>
              <a:rPr kumimoji="0" lang="tr-TR" altLang="tr-TR" sz="2000" b="0" i="1" u="none" strike="noStrike" kern="1200" cap="none" spc="0" normalizeH="0" baseline="0" noProof="0" dirty="0" err="1">
                <a:ln>
                  <a:noFill/>
                </a:ln>
                <a:solidFill>
                  <a:schemeClr val="accent6">
                    <a:lumMod val="50000"/>
                  </a:schemeClr>
                </a:solidFill>
                <a:effectLst/>
                <a:uLnTx/>
                <a:uFillTx/>
                <a:latin typeface="+mn-lt"/>
                <a:ea typeface="+mn-ea"/>
                <a:cs typeface="+mn-cs"/>
              </a:rPr>
              <a:t>R</a:t>
            </a:r>
            <a:r>
              <a:rPr kumimoji="0" lang="tr-TR" altLang="tr-TR" sz="2000" b="0" i="1" u="none" strike="noStrike" kern="1200" cap="none" spc="0" normalizeH="0" baseline="-25000" noProof="0" dirty="0" err="1">
                <a:ln>
                  <a:noFill/>
                </a:ln>
                <a:solidFill>
                  <a:schemeClr val="accent6">
                    <a:lumMod val="50000"/>
                  </a:schemeClr>
                </a:solidFill>
                <a:effectLst/>
                <a:uLnTx/>
                <a:uFillTx/>
                <a:latin typeface="+mn-lt"/>
                <a:ea typeface="+mn-ea"/>
                <a:cs typeface="+mn-cs"/>
              </a:rPr>
              <a:t>y</a:t>
            </a:r>
            <a:r>
              <a:rPr kumimoji="0" lang="tr-TR" altLang="tr-TR" sz="2000" b="0" i="0" u="none" strike="noStrike" kern="1200" cap="none" spc="0" normalizeH="0" baseline="0" noProof="0" dirty="0">
                <a:ln>
                  <a:noFill/>
                </a:ln>
                <a:solidFill>
                  <a:schemeClr val="accent6">
                    <a:lumMod val="50000"/>
                  </a:schemeClr>
                </a:solidFill>
                <a:effectLst/>
                <a:uLnTx/>
                <a:uFillTx/>
                <a:latin typeface="+mn-lt"/>
                <a:ea typeface="+mn-ea"/>
                <a:cs typeface="+mn-cs"/>
              </a:rPr>
              <a:t> = 0.30). Topraktaki nem eksikliğine belirli düzeyde dayanıklı bitkiler için bu değer % 40’a kadar çıkarılabilir.</a:t>
            </a:r>
            <a:endParaRPr kumimoji="0" lang="tr-TR" altLang="tr-TR" sz="2000" b="0" i="0" u="none" strike="noStrike" kern="1200" cap="none" spc="0" normalizeH="0" baseline="0" noProof="0" dirty="0">
              <a:ln>
                <a:noFill/>
              </a:ln>
              <a:solidFill>
                <a:schemeClr val="accent6">
                  <a:lumMod val="50000"/>
                </a:schemeClr>
              </a:solidFill>
              <a:effectLst/>
              <a:uLnTx/>
              <a:uFillTx/>
              <a:latin typeface="+mn-lt"/>
              <a:ea typeface="+mn-ea"/>
              <a:cs typeface="+mn-cs"/>
            </a:endParaRPr>
          </a:p>
          <a:p>
            <a:pPr marL="457200" marR="0" lvl="0" indent="-457200" algn="just"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None/>
              <a:defRPr/>
            </a:pPr>
            <a:r>
              <a:rPr kumimoji="0" lang="tr-TR" altLang="tr-TR" sz="2000" b="0" i="0" u="none" strike="noStrike" kern="1200" cap="none" spc="0" normalizeH="0" baseline="0" noProof="0" dirty="0">
                <a:ln>
                  <a:noFill/>
                </a:ln>
                <a:solidFill>
                  <a:schemeClr val="accent6">
                    <a:lumMod val="50000"/>
                  </a:schemeClr>
                </a:solidFill>
                <a:effectLst/>
                <a:uLnTx/>
                <a:uFillTx/>
                <a:latin typeface="+mn-lt"/>
                <a:ea typeface="+mn-ea"/>
                <a:cs typeface="+mn-cs"/>
              </a:rPr>
              <a:t>		Uygulanabilecek maksimum net sulama suyu miktarı planlayıcı ya da uygulayıcı tarafından azaltılabilir. Başka bir deyişle, </a:t>
            </a:r>
            <a:r>
              <a:rPr kumimoji="0" lang="tr-TR" altLang="tr-TR" sz="2000" b="0" i="1" u="none" strike="noStrike" kern="1200" cap="none" spc="0" normalizeH="0" baseline="0" noProof="0" dirty="0" err="1">
                <a:ln>
                  <a:noFill/>
                </a:ln>
                <a:solidFill>
                  <a:schemeClr val="accent6">
                    <a:lumMod val="50000"/>
                  </a:schemeClr>
                </a:solidFill>
                <a:effectLst/>
                <a:uLnTx/>
                <a:uFillTx/>
                <a:latin typeface="+mn-lt"/>
                <a:ea typeface="+mn-ea"/>
                <a:cs typeface="+mn-cs"/>
              </a:rPr>
              <a:t>d</a:t>
            </a:r>
            <a:r>
              <a:rPr kumimoji="0" lang="tr-TR" altLang="tr-TR" sz="2000" b="0" i="1" u="none" strike="noStrike" kern="1200" cap="none" spc="0" normalizeH="0" baseline="-25000" noProof="0" dirty="0" err="1">
                <a:ln>
                  <a:noFill/>
                </a:ln>
                <a:solidFill>
                  <a:schemeClr val="accent6">
                    <a:lumMod val="50000"/>
                  </a:schemeClr>
                </a:solidFill>
                <a:effectLst/>
                <a:uLnTx/>
                <a:uFillTx/>
                <a:latin typeface="+mn-lt"/>
                <a:ea typeface="+mn-ea"/>
                <a:cs typeface="+mn-cs"/>
              </a:rPr>
              <a:t>n</a:t>
            </a:r>
            <a:r>
              <a:rPr kumimoji="0" lang="tr-TR" altLang="tr-TR" sz="2000" b="0" i="0" u="none" strike="noStrike" kern="1200" cap="none" spc="0" normalizeH="0" baseline="0" noProof="0" dirty="0">
                <a:ln>
                  <a:noFill/>
                </a:ln>
                <a:solidFill>
                  <a:schemeClr val="accent6">
                    <a:lumMod val="50000"/>
                  </a:schemeClr>
                </a:solidFill>
                <a:effectLst/>
                <a:uLnTx/>
                <a:uFillTx/>
                <a:latin typeface="+mn-lt"/>
                <a:ea typeface="+mn-ea"/>
                <a:cs typeface="+mn-cs"/>
              </a:rPr>
              <a:t> </a:t>
            </a:r>
            <a:r>
              <a:rPr kumimoji="0" lang="tr-TR" altLang="tr-TR" sz="2000" b="0" i="0" u="none" strike="noStrike" kern="1200" cap="none" spc="0" normalizeH="0" baseline="0" noProof="0" dirty="0">
                <a:ln>
                  <a:noFill/>
                </a:ln>
                <a:solidFill>
                  <a:schemeClr val="accent6">
                    <a:lumMod val="50000"/>
                  </a:schemeClr>
                </a:solidFill>
                <a:effectLst/>
                <a:uLnTx/>
                <a:uFillTx/>
                <a:latin typeface="+mn-lt"/>
                <a:ea typeface="+mn-ea"/>
                <a:cs typeface="+mn-cs"/>
                <a:sym typeface="Symbol" panose="05050102010706020507" pitchFamily="18" charset="2"/>
              </a:rPr>
              <a:t></a:t>
            </a:r>
            <a:r>
              <a:rPr kumimoji="0" lang="tr-TR" altLang="tr-TR" sz="2000" b="0" i="0" u="none" strike="noStrike" kern="1200" cap="none" spc="0" normalizeH="0" baseline="0" noProof="0" dirty="0">
                <a:ln>
                  <a:noFill/>
                </a:ln>
                <a:solidFill>
                  <a:schemeClr val="accent6">
                    <a:lumMod val="50000"/>
                  </a:schemeClr>
                </a:solidFill>
                <a:effectLst/>
                <a:uLnTx/>
                <a:uFillTx/>
                <a:latin typeface="+mn-lt"/>
                <a:ea typeface="+mn-ea"/>
                <a:cs typeface="+mn-cs"/>
              </a:rPr>
              <a:t> </a:t>
            </a:r>
            <a:r>
              <a:rPr kumimoji="0" lang="tr-TR" altLang="tr-TR" sz="2000" b="0" i="1" u="none" strike="noStrike" kern="1200" cap="none" spc="0" normalizeH="0" baseline="0" noProof="0" dirty="0" err="1">
                <a:ln>
                  <a:noFill/>
                </a:ln>
                <a:solidFill>
                  <a:schemeClr val="accent6">
                    <a:lumMod val="50000"/>
                  </a:schemeClr>
                </a:solidFill>
                <a:effectLst/>
                <a:uLnTx/>
                <a:uFillTx/>
                <a:latin typeface="+mn-lt"/>
                <a:ea typeface="+mn-ea"/>
                <a:cs typeface="+mn-cs"/>
              </a:rPr>
              <a:t>d</a:t>
            </a:r>
            <a:r>
              <a:rPr kumimoji="0" lang="tr-TR" altLang="tr-TR" sz="2000" b="0" i="1" u="none" strike="noStrike" kern="1200" cap="none" spc="0" normalizeH="0" baseline="-25000" noProof="0" dirty="0" err="1">
                <a:ln>
                  <a:noFill/>
                </a:ln>
                <a:solidFill>
                  <a:schemeClr val="accent6">
                    <a:lumMod val="50000"/>
                  </a:schemeClr>
                </a:solidFill>
                <a:effectLst/>
                <a:uLnTx/>
                <a:uFillTx/>
                <a:latin typeface="+mn-lt"/>
                <a:ea typeface="+mn-ea"/>
                <a:cs typeface="+mn-cs"/>
              </a:rPr>
              <a:t>n</a:t>
            </a:r>
            <a:r>
              <a:rPr kumimoji="0" lang="tr-TR" altLang="tr-TR" sz="2000" b="0" i="1" u="none" strike="noStrike" kern="1200" cap="none" spc="0" normalizeH="0" baseline="-25000" noProof="0" dirty="0">
                <a:ln>
                  <a:noFill/>
                </a:ln>
                <a:solidFill>
                  <a:schemeClr val="accent6">
                    <a:lumMod val="50000"/>
                  </a:schemeClr>
                </a:solidFill>
                <a:effectLst/>
                <a:uLnTx/>
                <a:uFillTx/>
                <a:latin typeface="+mn-lt"/>
                <a:ea typeface="+mn-ea"/>
                <a:cs typeface="+mn-cs"/>
              </a:rPr>
              <a:t> </a:t>
            </a:r>
            <a:r>
              <a:rPr kumimoji="0" lang="tr-TR" altLang="tr-TR" sz="2000" b="0" i="1" u="none" strike="noStrike" kern="1200" cap="none" spc="0" normalizeH="0" baseline="-25000" noProof="0" dirty="0" err="1">
                <a:ln>
                  <a:noFill/>
                </a:ln>
                <a:solidFill>
                  <a:schemeClr val="accent6">
                    <a:lumMod val="50000"/>
                  </a:schemeClr>
                </a:solidFill>
                <a:effectLst/>
                <a:uLnTx/>
                <a:uFillTx/>
                <a:latin typeface="+mn-lt"/>
                <a:ea typeface="+mn-ea"/>
                <a:cs typeface="+mn-cs"/>
              </a:rPr>
              <a:t>max</a:t>
            </a:r>
            <a:r>
              <a:rPr kumimoji="0" lang="tr-TR" altLang="tr-TR" sz="2000" b="0" i="0" u="none" strike="noStrike" kern="1200" cap="none" spc="0" normalizeH="0" baseline="0" noProof="0" dirty="0">
                <a:ln>
                  <a:noFill/>
                </a:ln>
                <a:solidFill>
                  <a:schemeClr val="accent6">
                    <a:lumMod val="50000"/>
                  </a:schemeClr>
                </a:solidFill>
                <a:effectLst/>
                <a:uLnTx/>
                <a:uFillTx/>
                <a:latin typeface="+mn-lt"/>
                <a:ea typeface="+mn-ea"/>
                <a:cs typeface="+mn-cs"/>
              </a:rPr>
              <a:t> olacak biçimde, uygulanacak net sulama suyu miktarı seçilebilir.</a:t>
            </a:r>
            <a:endParaRPr kumimoji="0" lang="tr-TR" altLang="tr-TR" sz="2000" b="0" i="0" u="none" strike="noStrike" kern="1200" cap="none" spc="0" normalizeH="0" baseline="0" noProof="0" dirty="0">
              <a:ln>
                <a:noFill/>
              </a:ln>
              <a:solidFill>
                <a:schemeClr val="accent6">
                  <a:lumMod val="50000"/>
                </a:schemeClr>
              </a:solidFill>
              <a:effectLst/>
              <a:uLnTx/>
              <a:uFillTx/>
              <a:latin typeface="+mn-lt"/>
              <a:ea typeface="+mn-ea"/>
              <a:cs typeface="+mn-cs"/>
            </a:endParaRPr>
          </a:p>
          <a:p>
            <a:pPr marL="457200" marR="0" lvl="0" indent="-457200" algn="l"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None/>
              <a:defRPr/>
            </a:pPr>
            <a:endParaRPr kumimoji="0" lang="tr-TR" altLang="tr-TR" sz="2000" b="0" i="0" u="none" strike="noStrike" kern="1200" cap="none" spc="0" normalizeH="0" baseline="0" noProof="0" dirty="0">
              <a:ln>
                <a:noFill/>
              </a:ln>
              <a:solidFill>
                <a:schemeClr val="accent6">
                  <a:lumMod val="50000"/>
                </a:schemeClr>
              </a:solidFill>
              <a:effectLst/>
              <a:uLnTx/>
              <a:uFillTx/>
              <a:latin typeface="+mn-lt"/>
              <a:ea typeface="+mn-ea"/>
              <a:cs typeface="+mn-cs"/>
            </a:endParaRPr>
          </a:p>
          <a:p>
            <a:pPr marL="457200" marR="0" lvl="0" indent="-457200" algn="l"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None/>
              <a:defRPr/>
            </a:pPr>
            <a:r>
              <a:rPr kumimoji="0" lang="tr-TR" altLang="tr-TR" sz="2000" b="0" i="0" u="none" strike="noStrike" kern="1200" cap="none" spc="0" normalizeH="0" baseline="0" noProof="0" dirty="0">
                <a:ln>
                  <a:noFill/>
                </a:ln>
                <a:solidFill>
                  <a:schemeClr val="accent6">
                    <a:lumMod val="50000"/>
                  </a:schemeClr>
                </a:solidFill>
                <a:effectLst/>
                <a:uLnTx/>
                <a:uFillTx/>
                <a:latin typeface="+mn-lt"/>
                <a:ea typeface="+mn-ea"/>
                <a:cs typeface="+mn-cs"/>
              </a:rPr>
              <a:t>Her sulamada uygulanacak toplam sulama suyu miktarı ise, </a:t>
            </a:r>
            <a:endParaRPr kumimoji="0" lang="tr-TR" altLang="tr-TR" sz="2000" b="0" i="0" u="none" strike="noStrike" kern="1200" cap="none" spc="0" normalizeH="0" baseline="0" noProof="0" dirty="0">
              <a:ln>
                <a:noFill/>
              </a:ln>
              <a:solidFill>
                <a:schemeClr val="accent6">
                  <a:lumMod val="50000"/>
                </a:schemeClr>
              </a:solidFill>
              <a:effectLst/>
              <a:uLnTx/>
              <a:uFillTx/>
              <a:latin typeface="+mn-lt"/>
              <a:ea typeface="+mn-ea"/>
              <a:cs typeface="+mn-cs"/>
            </a:endParaRPr>
          </a:p>
          <a:p>
            <a:pPr marL="457200" marR="0" lvl="0" indent="-457200" algn="l"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None/>
              <a:defRPr/>
            </a:pPr>
            <a:endParaRPr kumimoji="0" lang="tr-TR" altLang="tr-TR" sz="2000" b="0" i="0" u="none" strike="noStrike" kern="1200" cap="none" spc="0" normalizeH="0" baseline="0" noProof="0" dirty="0">
              <a:ln>
                <a:noFill/>
              </a:ln>
              <a:solidFill>
                <a:schemeClr val="accent1"/>
              </a:solidFill>
              <a:effectLst/>
              <a:uLnTx/>
              <a:uFillTx/>
              <a:latin typeface="+mn-lt"/>
              <a:ea typeface="+mn-ea"/>
              <a:cs typeface="+mn-cs"/>
            </a:endParaRPr>
          </a:p>
          <a:p>
            <a:pPr marL="457200" marR="0" lvl="0" indent="-457200" algn="l"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None/>
              <a:defRPr/>
            </a:pPr>
            <a:endParaRPr kumimoji="0" lang="tr-TR" altLang="tr-TR" sz="2000" b="0" i="0" u="none" strike="noStrike" kern="1200" cap="none" spc="0" normalizeH="0" baseline="0" noProof="0" dirty="0">
              <a:ln>
                <a:noFill/>
              </a:ln>
              <a:solidFill>
                <a:schemeClr val="accent1"/>
              </a:solidFill>
              <a:effectLst/>
              <a:uLnTx/>
              <a:uFillTx/>
              <a:latin typeface="+mn-lt"/>
              <a:ea typeface="+mn-ea"/>
              <a:cs typeface="+mn-cs"/>
            </a:endParaRPr>
          </a:p>
          <a:p>
            <a:pPr marL="457200" marR="0" lvl="0" indent="-457200" algn="l" defTabSz="685800" rtl="0" eaLnBrk="1" fontAlgn="auto" latinLnBrk="0" hangingPunct="1">
              <a:lnSpc>
                <a:spcPct val="90000"/>
              </a:lnSpc>
              <a:spcBef>
                <a:spcPts val="1000"/>
              </a:spcBef>
              <a:spcAft>
                <a:spcPts val="0"/>
              </a:spcAft>
              <a:buClr>
                <a:schemeClr val="accent1"/>
              </a:buClr>
              <a:buSzPct val="80000"/>
              <a:buFont typeface="Arial" panose="020B0604020202020204" pitchFamily="34" charset="0"/>
              <a:buNone/>
              <a:defRPr/>
            </a:pPr>
            <a:endParaRPr kumimoji="0" lang="tr-TR" altLang="tr-TR" sz="2000" b="1" i="0" u="none" strike="noStrike" kern="1200" cap="none" spc="0" normalizeH="0" baseline="0" noProof="0" dirty="0">
              <a:ln>
                <a:noFill/>
              </a:ln>
              <a:solidFill>
                <a:schemeClr val="accent1"/>
              </a:solidFill>
              <a:effectLst/>
              <a:uLnTx/>
              <a:uFillTx/>
              <a:latin typeface="+mn-lt"/>
              <a:ea typeface="+mn-ea"/>
              <a:cs typeface="+mn-cs"/>
            </a:endParaRPr>
          </a:p>
        </p:txBody>
      </p:sp>
      <p:graphicFrame>
        <p:nvGraphicFramePr>
          <p:cNvPr id="80900" name="3 Nesne"/>
          <p:cNvGraphicFramePr>
            <a:graphicFrameLocks noChangeAspect="1"/>
          </p:cNvGraphicFramePr>
          <p:nvPr/>
        </p:nvGraphicFramePr>
        <p:xfrm>
          <a:off x="2163763" y="1363663"/>
          <a:ext cx="4538662" cy="5303837"/>
        </p:xfrm>
        <a:graphic>
          <a:graphicData uri="http://schemas.openxmlformats.org/presentationml/2006/ole">
            <mc:AlternateContent xmlns:mc="http://schemas.openxmlformats.org/markup-compatibility/2006">
              <mc:Choice xmlns:v="urn:schemas-microsoft-com:vml" Requires="v">
                <p:oleObj spid="_x0000_s3084" name="" r:id="rId1" imgW="8815070" imgH="8883650" progId="Word.Document.8">
                  <p:embed/>
                </p:oleObj>
              </mc:Choice>
              <mc:Fallback>
                <p:oleObj name="" r:id="rId1" imgW="8815070" imgH="8883650" progId="Word.Document.8">
                  <p:embed/>
                  <p:pic>
                    <p:nvPicPr>
                      <p:cNvPr id="0" name="Picture 3083"/>
                      <p:cNvPicPr/>
                      <p:nvPr/>
                    </p:nvPicPr>
                    <p:blipFill>
                      <a:blip r:embed="rId2"/>
                      <a:stretch>
                        <a:fillRect/>
                      </a:stretch>
                    </p:blipFill>
                    <p:spPr>
                      <a:xfrm>
                        <a:off x="2163763" y="1363663"/>
                        <a:ext cx="4538662" cy="5303837"/>
                      </a:xfrm>
                      <a:prstGeom prst="rect">
                        <a:avLst/>
                      </a:prstGeom>
                      <a:noFill/>
                      <a:ln w="38100">
                        <a:noFill/>
                        <a:miter/>
                      </a:ln>
                    </p:spPr>
                  </p:pic>
                </p:oleObj>
              </mc:Fallback>
            </mc:AlternateContent>
          </a:graphicData>
        </a:graphic>
      </p:graphicFrame>
      <p:sp>
        <p:nvSpPr>
          <p:cNvPr id="80901" name="5 Metin kutusu"/>
          <p:cNvSpPr txBox="1"/>
          <p:nvPr/>
        </p:nvSpPr>
        <p:spPr>
          <a:xfrm>
            <a:off x="4835525" y="5703888"/>
            <a:ext cx="3240088" cy="954087"/>
          </a:xfrm>
          <a:prstGeom prst="rect">
            <a:avLst/>
          </a:prstGeom>
          <a:noFill/>
          <a:ln w="9525">
            <a:noFill/>
          </a:ln>
        </p:spPr>
        <p:txBody>
          <a:bodyPr>
            <a:spAutoFit/>
          </a:bodyPr>
          <a:p>
            <a:pPr eaLnBrk="1" hangingPunct="1"/>
            <a:r>
              <a:rPr lang="tr-TR" altLang="tr-TR" dirty="0">
                <a:solidFill>
                  <a:srgbClr val="000099"/>
                </a:solidFill>
                <a:latin typeface="Calibri" panose="020F0502020204030204" pitchFamily="34" charset="0"/>
              </a:rPr>
              <a:t>Ea=%85</a:t>
            </a:r>
            <a:endParaRPr lang="tr-TR" altLang="tr-TR" dirty="0">
              <a:solidFill>
                <a:srgbClr val="000099"/>
              </a:solidFill>
              <a:latin typeface="Calibri" panose="020F0502020204030204" pitchFamily="34" charset="0"/>
            </a:endParaRPr>
          </a:p>
          <a:p>
            <a:pPr eaLnBrk="1" hangingPunct="1"/>
            <a:r>
              <a:rPr lang="tr-TR" altLang="tr-TR" dirty="0">
                <a:solidFill>
                  <a:srgbClr val="000099"/>
                </a:solidFill>
                <a:latin typeface="Calibri" panose="020F0502020204030204" pitchFamily="34" charset="0"/>
              </a:rPr>
              <a:t>Ea=%95 kendinden basınç regülatörlü damlatıcı</a:t>
            </a:r>
            <a:endParaRPr lang="tr-TR" altLang="tr-TR" dirty="0">
              <a:solidFill>
                <a:srgbClr val="000099"/>
              </a:solidFill>
              <a:latin typeface="Calibri" panose="020F05020202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4" name="2 İçerik Yer Tutucusu"/>
          <p:cNvSpPr>
            <a:spLocks noGrp="1"/>
          </p:cNvSpPr>
          <p:nvPr>
            <p:ph idx="1" hasCustomPrompt="1"/>
          </p:nvPr>
        </p:nvSpPr>
        <p:spPr>
          <a:xfrm>
            <a:off x="395288" y="333375"/>
            <a:ext cx="8229600" cy="4525963"/>
          </a:xfrm>
        </p:spPr>
        <p:txBody>
          <a:bodyPr vert="horz" wrap="square" lIns="91440" tIns="45720" rIns="91440" bIns="45720" numCol="1" anchor="t" anchorCtr="0" compatLnSpc="1"/>
          <a:p>
            <a:pPr defTabSz="685800" eaLnBrk="1" hangingPunct="1">
              <a:buSzPct val="80000"/>
              <a:buFont typeface="Arial" panose="020B0604020202020204" pitchFamily="34" charset="0"/>
              <a:buNone/>
            </a:pPr>
            <a:r>
              <a:rPr lang="tr-TR" altLang="tr-TR" b="1" kern="1200" dirty="0">
                <a:solidFill>
                  <a:srgbClr val="FF0000"/>
                </a:solidFill>
                <a:latin typeface="+mn-lt"/>
                <a:ea typeface="+mn-ea"/>
                <a:cs typeface="+mn-cs"/>
              </a:rPr>
              <a:t>2) Max. Sulama Aralığı</a:t>
            </a:r>
            <a:endParaRPr lang="tr-TR" altLang="tr-TR" kern="1200" dirty="0">
              <a:solidFill>
                <a:srgbClr val="FF0000"/>
              </a:solidFill>
              <a:latin typeface="+mn-lt"/>
              <a:ea typeface="+mn-ea"/>
              <a:cs typeface="+mn-cs"/>
            </a:endParaRPr>
          </a:p>
          <a:p>
            <a:pPr defTabSz="685800" eaLnBrk="1" hangingPunct="1">
              <a:buSzPct val="80000"/>
            </a:pPr>
            <a:endParaRPr lang="tr-TR" altLang="tr-TR" kern="1200" dirty="0">
              <a:latin typeface="+mn-lt"/>
              <a:ea typeface="+mn-ea"/>
              <a:cs typeface="+mn-cs"/>
            </a:endParaRPr>
          </a:p>
          <a:p>
            <a:pPr defTabSz="685800" eaLnBrk="1" hangingPunct="1">
              <a:buSzPct val="80000"/>
              <a:buFont typeface="Arial" panose="020B0604020202020204" pitchFamily="34" charset="0"/>
              <a:buNone/>
            </a:pPr>
            <a:endParaRPr lang="tr-TR" altLang="tr-TR" kern="1200" dirty="0">
              <a:latin typeface="+mn-lt"/>
              <a:ea typeface="+mn-ea"/>
              <a:cs typeface="+mn-cs"/>
            </a:endParaRPr>
          </a:p>
          <a:p>
            <a:pPr algn="just" defTabSz="685800" eaLnBrk="1" hangingPunct="1">
              <a:buSzPct val="80000"/>
              <a:buFont typeface="Arial" panose="020B0604020202020204" pitchFamily="34" charset="0"/>
              <a:buNone/>
            </a:pPr>
            <a:r>
              <a:rPr lang="tr-TR" altLang="tr-TR" i="1" kern="1200" dirty="0">
                <a:solidFill>
                  <a:srgbClr val="262626"/>
                </a:solidFill>
                <a:latin typeface="Times New Roman" panose="02020603050405020304" pitchFamily="18" charset="0"/>
                <a:ea typeface="+mn-ea"/>
                <a:cs typeface="Times New Roman" panose="02020603050405020304" pitchFamily="18" charset="0"/>
              </a:rPr>
              <a:t>T</a:t>
            </a:r>
            <a:r>
              <a:rPr lang="tr-TR" altLang="tr-TR" kern="1200" dirty="0">
                <a:solidFill>
                  <a:srgbClr val="262626"/>
                </a:solidFill>
                <a:latin typeface="Times New Roman" panose="02020603050405020304" pitchFamily="18" charset="0"/>
                <a:ea typeface="+mn-ea"/>
                <a:cs typeface="Times New Roman" panose="02020603050405020304" pitchFamily="18" charset="0"/>
              </a:rPr>
              <a:t> = Damla sulama yöntemi için bitki su tüketimi, mm/gün</a:t>
            </a:r>
            <a:endParaRPr lang="tr-TR" altLang="tr-TR" kern="1200" dirty="0">
              <a:solidFill>
                <a:srgbClr val="262626"/>
              </a:solidFill>
              <a:latin typeface="Times New Roman" panose="02020603050405020304" pitchFamily="18" charset="0"/>
              <a:ea typeface="+mn-ea"/>
              <a:cs typeface="Times New Roman" panose="02020603050405020304" pitchFamily="18" charset="0"/>
            </a:endParaRPr>
          </a:p>
          <a:p>
            <a:pPr algn="just" defTabSz="685800" eaLnBrk="1" hangingPunct="1">
              <a:buSzPct val="80000"/>
              <a:buFont typeface="Arial" panose="020B0604020202020204" pitchFamily="34" charset="0"/>
              <a:buNone/>
            </a:pPr>
            <a:r>
              <a:rPr lang="tr-TR" altLang="tr-TR" kern="1200" dirty="0">
                <a:solidFill>
                  <a:srgbClr val="262626"/>
                </a:solidFill>
                <a:latin typeface="Times New Roman" panose="02020603050405020304" pitchFamily="18" charset="0"/>
                <a:ea typeface="+mn-ea"/>
                <a:cs typeface="Times New Roman" panose="02020603050405020304" pitchFamily="18" charset="0"/>
              </a:rPr>
              <a:t>		Damla sulama yönteminde, bitki sıraları arasında ıslatılmayan kuru alan kaldığından ve ıslatılan alan genellikle bitki örtüsü tarafından gölgelendiğinden, toprak yüzeyinden olan buharlaşma, tüm alanın ıslatıldığı sulama yöntemlerine oranla daha azdır. Dolayısıyla, bitki su tüketimi daha düşük düzeyde olur. Başka bir deyişle, iklim verilerinden tahmin yöntemleri ile hesaplanan bitki su tüketimi değerlerinin (bu yöntemler tüm alanın ıslatıldığı koşullar için geliştirilmiştir), damla sulama için belirli oranda azaltılması gerekir. Damla sulama yöntemi altında bitki su tüketiminin tahmini için, bazı yaklaşımlar yapılmaktadır. Burada verilen yaklaşım;</a:t>
            </a:r>
            <a:endParaRPr lang="tr-TR" altLang="tr-TR"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buSzPct val="80000"/>
            </a:pPr>
            <a:endParaRPr lang="tr-TR" altLang="tr-TR" kern="1200" dirty="0">
              <a:latin typeface="+mn-lt"/>
              <a:ea typeface="+mn-ea"/>
              <a:cs typeface="+mn-cs"/>
            </a:endParaRPr>
          </a:p>
          <a:p>
            <a:pPr defTabSz="685800" eaLnBrk="1" hangingPunct="1">
              <a:buSzPct val="80000"/>
            </a:pPr>
            <a:endParaRPr lang="tr-TR" altLang="tr-TR" kern="1200" dirty="0">
              <a:latin typeface="+mn-lt"/>
              <a:ea typeface="+mn-ea"/>
              <a:cs typeface="+mn-cs"/>
            </a:endParaRPr>
          </a:p>
        </p:txBody>
      </p:sp>
      <p:graphicFrame>
        <p:nvGraphicFramePr>
          <p:cNvPr id="81923" name="4 Nesne"/>
          <p:cNvGraphicFramePr>
            <a:graphicFrameLocks noChangeAspect="1"/>
          </p:cNvGraphicFramePr>
          <p:nvPr/>
        </p:nvGraphicFramePr>
        <p:xfrm>
          <a:off x="1476375" y="692150"/>
          <a:ext cx="1514475" cy="4064000"/>
        </p:xfrm>
        <a:graphic>
          <a:graphicData uri="http://schemas.openxmlformats.org/presentationml/2006/ole">
            <mc:AlternateContent xmlns:mc="http://schemas.openxmlformats.org/markup-compatibility/2006">
              <mc:Choice xmlns:v="urn:schemas-microsoft-com:vml" Requires="v">
                <p:oleObj spid="_x0000_s3086" name="" r:id="rId1" imgW="1516380" imgH="4065905" progId="Word.Document.8">
                  <p:embed/>
                </p:oleObj>
              </mc:Choice>
              <mc:Fallback>
                <p:oleObj name="" r:id="rId1" imgW="1516380" imgH="4065905" progId="Word.Document.8">
                  <p:embed/>
                  <p:pic>
                    <p:nvPicPr>
                      <p:cNvPr id="0" name="Picture 3085"/>
                      <p:cNvPicPr/>
                      <p:nvPr/>
                    </p:nvPicPr>
                    <p:blipFill>
                      <a:blip r:embed="rId2"/>
                      <a:stretch>
                        <a:fillRect/>
                      </a:stretch>
                    </p:blipFill>
                    <p:spPr>
                      <a:xfrm>
                        <a:off x="1476375" y="692150"/>
                        <a:ext cx="1514475" cy="4064000"/>
                      </a:xfrm>
                      <a:prstGeom prst="rect">
                        <a:avLst/>
                      </a:prstGeom>
                      <a:noFill/>
                      <a:ln w="38100">
                        <a:noFill/>
                        <a:miter/>
                      </a:ln>
                    </p:spPr>
                  </p:pic>
                </p:oleObj>
              </mc:Fallback>
            </mc:AlternateContent>
          </a:graphicData>
        </a:graphic>
      </p:graphicFrame>
      <p:graphicFrame>
        <p:nvGraphicFramePr>
          <p:cNvPr id="81924" name="5 Nesne"/>
          <p:cNvGraphicFramePr>
            <a:graphicFrameLocks noChangeAspect="1"/>
          </p:cNvGraphicFramePr>
          <p:nvPr/>
        </p:nvGraphicFramePr>
        <p:xfrm>
          <a:off x="1187450" y="5229225"/>
          <a:ext cx="1343025" cy="4064000"/>
        </p:xfrm>
        <a:graphic>
          <a:graphicData uri="http://schemas.openxmlformats.org/presentationml/2006/ole">
            <mc:AlternateContent xmlns:mc="http://schemas.openxmlformats.org/markup-compatibility/2006">
              <mc:Choice xmlns:v="urn:schemas-microsoft-com:vml" Requires="v">
                <p:oleObj spid="_x0000_s3085" name="" r:id="rId3" imgW="1344295" imgH="4065905" progId="Word.Document.8">
                  <p:embed/>
                </p:oleObj>
              </mc:Choice>
              <mc:Fallback>
                <p:oleObj name="" r:id="rId3" imgW="1344295" imgH="4065905" progId="Word.Document.8">
                  <p:embed/>
                  <p:pic>
                    <p:nvPicPr>
                      <p:cNvPr id="0" name="Picture 3084"/>
                      <p:cNvPicPr/>
                      <p:nvPr/>
                    </p:nvPicPr>
                    <p:blipFill>
                      <a:blip r:embed="rId4"/>
                      <a:stretch>
                        <a:fillRect/>
                      </a:stretch>
                    </p:blipFill>
                    <p:spPr>
                      <a:xfrm>
                        <a:off x="1187450" y="5229225"/>
                        <a:ext cx="1343025" cy="4064000"/>
                      </a:xfrm>
                      <a:prstGeom prst="rect">
                        <a:avLst/>
                      </a:prstGeom>
                      <a:noFill/>
                      <a:ln w="38100">
                        <a:noFill/>
                        <a:miter/>
                      </a:ln>
                    </p:spPr>
                  </p:pic>
                </p:oleObj>
              </mc:Fallback>
            </mc:AlternateContent>
          </a:graphicData>
        </a:graphic>
      </p:graphicFrame>
      <p:sp>
        <p:nvSpPr>
          <p:cNvPr id="81925" name="6 Metin kutusu"/>
          <p:cNvSpPr txBox="1"/>
          <p:nvPr/>
        </p:nvSpPr>
        <p:spPr>
          <a:xfrm>
            <a:off x="3779838" y="4878388"/>
            <a:ext cx="5113337" cy="1754187"/>
          </a:xfrm>
          <a:prstGeom prst="rect">
            <a:avLst/>
          </a:prstGeom>
          <a:noFill/>
          <a:ln w="9525">
            <a:noFill/>
          </a:ln>
        </p:spPr>
        <p:txBody>
          <a:bodyPr>
            <a:spAutoFit/>
          </a:bodyPr>
          <a:p>
            <a:pPr eaLnBrk="1" hangingPunct="1"/>
            <a:r>
              <a:rPr lang="tr-TR" altLang="tr-TR" i="1" dirty="0">
                <a:solidFill>
                  <a:srgbClr val="000099"/>
                </a:solidFill>
                <a:latin typeface="Calibri" panose="020F0502020204030204" pitchFamily="34" charset="0"/>
              </a:rPr>
              <a:t>T</a:t>
            </a:r>
            <a:r>
              <a:rPr lang="tr-TR" altLang="tr-TR" dirty="0">
                <a:solidFill>
                  <a:srgbClr val="000099"/>
                </a:solidFill>
                <a:latin typeface="Calibri" panose="020F0502020204030204" pitchFamily="34" charset="0"/>
              </a:rPr>
              <a:t>   = Damla sulama yönteminde bitki su tüketimi, mm/gün,</a:t>
            </a:r>
            <a:endParaRPr lang="tr-TR" altLang="tr-TR" dirty="0">
              <a:solidFill>
                <a:srgbClr val="000099"/>
              </a:solidFill>
              <a:latin typeface="Calibri" panose="020F0502020204030204" pitchFamily="34" charset="0"/>
            </a:endParaRPr>
          </a:p>
          <a:p>
            <a:pPr eaLnBrk="1" hangingPunct="1"/>
            <a:r>
              <a:rPr lang="tr-TR" altLang="tr-TR" i="1" dirty="0">
                <a:solidFill>
                  <a:srgbClr val="000099"/>
                </a:solidFill>
                <a:latin typeface="Calibri" panose="020F0502020204030204" pitchFamily="34" charset="0"/>
              </a:rPr>
              <a:t>ET</a:t>
            </a:r>
            <a:r>
              <a:rPr lang="tr-TR" altLang="tr-TR" dirty="0">
                <a:solidFill>
                  <a:srgbClr val="000099"/>
                </a:solidFill>
                <a:latin typeface="Calibri" panose="020F0502020204030204" pitchFamily="34" charset="0"/>
              </a:rPr>
              <a:t> = Geleneksel yöntemlerle hesaplanan bitki su tüketimi, mm/gün ve</a:t>
            </a:r>
            <a:endParaRPr lang="tr-TR" altLang="tr-TR" dirty="0">
              <a:solidFill>
                <a:srgbClr val="000099"/>
              </a:solidFill>
              <a:latin typeface="Calibri" panose="020F0502020204030204" pitchFamily="34" charset="0"/>
            </a:endParaRPr>
          </a:p>
          <a:p>
            <a:pPr eaLnBrk="1" hangingPunct="1"/>
            <a:r>
              <a:rPr lang="tr-TR" altLang="tr-TR" i="1" dirty="0">
                <a:solidFill>
                  <a:srgbClr val="000099"/>
                </a:solidFill>
                <a:latin typeface="Calibri" panose="020F0502020204030204" pitchFamily="34" charset="0"/>
              </a:rPr>
              <a:t>P</a:t>
            </a:r>
            <a:r>
              <a:rPr lang="tr-TR" altLang="tr-TR" i="1" baseline="-25000" dirty="0">
                <a:solidFill>
                  <a:srgbClr val="000099"/>
                </a:solidFill>
                <a:latin typeface="Calibri" panose="020F0502020204030204" pitchFamily="34" charset="0"/>
              </a:rPr>
              <a:t>s</a:t>
            </a:r>
            <a:r>
              <a:rPr lang="tr-TR" altLang="tr-TR" dirty="0">
                <a:solidFill>
                  <a:srgbClr val="000099"/>
                </a:solidFill>
                <a:latin typeface="Calibri" panose="020F0502020204030204" pitchFamily="34" charset="0"/>
              </a:rPr>
              <a:t>  = Bitki tarafından gölgelenen alan yüzdesi, % dir.</a:t>
            </a:r>
            <a:endParaRPr lang="tr-TR" altLang="tr-TR" dirty="0">
              <a:solidFill>
                <a:srgbClr val="000099"/>
              </a:solidFill>
              <a:latin typeface="Calibri" panose="020F0502020204030204" pitchFamily="34" charset="0"/>
            </a:endParaRPr>
          </a:p>
          <a:p>
            <a:pPr eaLnBrk="1" hangingPunct="1"/>
            <a:endParaRPr lang="tr-TR" altLang="tr-TR" dirty="0">
              <a:solidFill>
                <a:srgbClr val="000099"/>
              </a:solidFill>
              <a:latin typeface="Calibri" panose="020F050202020403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4 Başlık"/>
          <p:cNvSpPr>
            <a:spLocks noGrp="1"/>
          </p:cNvSpPr>
          <p:nvPr>
            <p:ph type="title" hasCustomPrompt="1"/>
          </p:nvPr>
        </p:nvSpPr>
        <p:spPr>
          <a:ln/>
        </p:spPr>
        <p:txBody>
          <a:bodyPr vert="horz" wrap="square" lIns="91440" tIns="45720" rIns="91440" bIns="45720" anchor="ctr" anchorCtr="0"/>
          <a:p>
            <a:pPr eaLnBrk="1" hangingPunct="1"/>
            <a:endParaRPr lang="tr-TR" altLang="tr-TR" dirty="0"/>
          </a:p>
        </p:txBody>
      </p:sp>
      <p:graphicFrame>
        <p:nvGraphicFramePr>
          <p:cNvPr id="82947" name="Content Placeholder 82946"/>
          <p:cNvGraphicFramePr/>
          <p:nvPr>
            <p:ph idx="1" hasCustomPrompt="1"/>
          </p:nvPr>
        </p:nvGraphicFramePr>
        <p:xfrm>
          <a:off x="468313" y="260350"/>
          <a:ext cx="8228012" cy="2144713"/>
        </p:xfrm>
        <a:graphic>
          <a:graphicData uri="http://schemas.openxmlformats.org/drawingml/2006/table">
            <a:tbl>
              <a:tblPr/>
              <a:tblGrid>
                <a:gridCol w="4114800"/>
                <a:gridCol w="4113213"/>
              </a:tblGrid>
              <a:tr h="4318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685800" eaLnBrk="1" hangingPunct="1">
                        <a:buNone/>
                      </a:pPr>
                      <a:r>
                        <a:rPr b="1" dirty="0">
                          <a:solidFill>
                            <a:srgbClr val="FFFFFF"/>
                          </a:solidFill>
                          <a:latin typeface="Corbel" panose="020B0503020204020204" pitchFamily="34" charset="0"/>
                        </a:rPr>
                        <a:t>Bitki cinsi</a:t>
                      </a:r>
                      <a:endParaRPr lang="en-US" b="1" dirty="0">
                        <a:solidFill>
                          <a:srgbClr val="FFFFFF"/>
                        </a:solidFill>
                        <a:latin typeface="Corbel" panose="020B0503020204020204" pitchFamily="34" charset="0"/>
                      </a:endParaRPr>
                    </a:p>
                  </a:txBody>
                  <a:tcPr marL="92464" marR="92464" marT="45730" marB="4573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685800" eaLnBrk="1" hangingPunct="1">
                        <a:buNone/>
                      </a:pPr>
                      <a:r>
                        <a:rPr b="1" dirty="0">
                          <a:solidFill>
                            <a:srgbClr val="FFFFFF"/>
                          </a:solidFill>
                          <a:latin typeface="Corbel" panose="020B0503020204020204" pitchFamily="34" charset="0"/>
                        </a:rPr>
                        <a:t>P</a:t>
                      </a:r>
                      <a:r>
                        <a:rPr b="1" baseline="-25000" dirty="0">
                          <a:solidFill>
                            <a:srgbClr val="FFFFFF"/>
                          </a:solidFill>
                          <a:latin typeface="Corbel" panose="020B0503020204020204" pitchFamily="34" charset="0"/>
                        </a:rPr>
                        <a:t>S</a:t>
                      </a:r>
                      <a:endParaRPr lang="en-US" b="1" baseline="-25000" dirty="0">
                        <a:solidFill>
                          <a:srgbClr val="FFFFFF"/>
                        </a:solidFill>
                        <a:latin typeface="Corbel" panose="020B0503020204020204" pitchFamily="34" charset="0"/>
                      </a:endParaRPr>
                    </a:p>
                  </a:txBody>
                  <a:tcPr marL="92464" marR="92464" marT="45730" marB="4573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r>
              <a:tr h="4318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685800" eaLnBrk="1" hangingPunct="1">
                        <a:buNone/>
                      </a:pPr>
                      <a:r>
                        <a:rPr dirty="0">
                          <a:solidFill>
                            <a:srgbClr val="000000"/>
                          </a:solidFill>
                          <a:latin typeface="Corbel" panose="020B0503020204020204" pitchFamily="34" charset="0"/>
                        </a:rPr>
                        <a:t>Tarla bitkileri ve sebzeler</a:t>
                      </a:r>
                      <a:endParaRPr lang="en-US" dirty="0">
                        <a:solidFill>
                          <a:srgbClr val="000000"/>
                        </a:solidFill>
                        <a:latin typeface="Corbel" panose="020B0503020204020204" pitchFamily="34" charset="0"/>
                      </a:endParaRPr>
                    </a:p>
                  </a:txBody>
                  <a:tcPr marL="92464" marR="92464" marT="45730" marB="4573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2F2F2"/>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685800" eaLnBrk="1" hangingPunct="1">
                        <a:buNone/>
                      </a:pPr>
                      <a:r>
                        <a:rPr dirty="0">
                          <a:solidFill>
                            <a:srgbClr val="000000"/>
                          </a:solidFill>
                          <a:latin typeface="Corbel" panose="020B0503020204020204" pitchFamily="34" charset="0"/>
                        </a:rPr>
                        <a:t>%80</a:t>
                      </a:r>
                      <a:endParaRPr lang="en-US" dirty="0">
                        <a:solidFill>
                          <a:srgbClr val="000000"/>
                        </a:solidFill>
                        <a:latin typeface="Corbel" panose="020B0503020204020204" pitchFamily="34" charset="0"/>
                      </a:endParaRPr>
                    </a:p>
                  </a:txBody>
                  <a:tcPr marL="92464" marR="92464" marT="45730" marB="4573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2F2F2"/>
                    </a:solidFill>
                  </a:tcPr>
                </a:tc>
              </a:tr>
              <a:tr h="6413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685800" eaLnBrk="1" hangingPunct="1">
                        <a:buNone/>
                      </a:pPr>
                      <a:r>
                        <a:rPr dirty="0">
                          <a:solidFill>
                            <a:srgbClr val="000000"/>
                          </a:solidFill>
                          <a:latin typeface="Corbel" panose="020B0503020204020204" pitchFamily="34" charset="0"/>
                        </a:rPr>
                        <a:t>Bağ ve sık dikim aralıklarına sahip meyve ağaçları (sıra aralığı 4 m’den sık) </a:t>
                      </a:r>
                      <a:endParaRPr lang="en-US" dirty="0">
                        <a:solidFill>
                          <a:srgbClr val="000000"/>
                        </a:solidFill>
                        <a:latin typeface="Corbel" panose="020B0503020204020204" pitchFamily="34" charset="0"/>
                      </a:endParaRPr>
                    </a:p>
                  </a:txBody>
                  <a:tcPr marL="92464" marR="92464" marT="45730" marB="4573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9F9F9"/>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685800" eaLnBrk="1" hangingPunct="1">
                        <a:buNone/>
                      </a:pPr>
                      <a:r>
                        <a:rPr dirty="0">
                          <a:solidFill>
                            <a:srgbClr val="000000"/>
                          </a:solidFill>
                          <a:latin typeface="Corbel" panose="020B0503020204020204" pitchFamily="34" charset="0"/>
                        </a:rPr>
                        <a:t>%75</a:t>
                      </a:r>
                      <a:endParaRPr lang="en-US" dirty="0">
                        <a:solidFill>
                          <a:srgbClr val="000000"/>
                        </a:solidFill>
                        <a:latin typeface="Corbel" panose="020B0503020204020204" pitchFamily="34" charset="0"/>
                      </a:endParaRPr>
                    </a:p>
                  </a:txBody>
                  <a:tcPr marL="92464" marR="92464" marT="45730" marB="4573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9F9F9"/>
                    </a:solidFill>
                  </a:tcPr>
                </a:tc>
              </a:tr>
              <a:tr h="6397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685800" eaLnBrk="1" hangingPunct="1">
                        <a:buNone/>
                      </a:pPr>
                      <a:r>
                        <a:rPr dirty="0">
                          <a:solidFill>
                            <a:srgbClr val="000000"/>
                          </a:solidFill>
                          <a:latin typeface="Corbel" panose="020B0503020204020204" pitchFamily="34" charset="0"/>
                        </a:rPr>
                        <a:t>Geniş dikim aralıklarına sahip meyve ağaçlarında(sıra aralığı 4 m ve daha geniş)</a:t>
                      </a:r>
                      <a:endParaRPr lang="en-US" dirty="0">
                        <a:solidFill>
                          <a:srgbClr val="000000"/>
                        </a:solidFill>
                        <a:latin typeface="Corbel" panose="020B0503020204020204" pitchFamily="34" charset="0"/>
                      </a:endParaRPr>
                    </a:p>
                  </a:txBody>
                  <a:tcPr marL="92464" marR="92464" marT="45730" marB="4573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2F2F2"/>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685800" eaLnBrk="1" hangingPunct="1">
                        <a:buNone/>
                      </a:pPr>
                      <a:r>
                        <a:rPr dirty="0">
                          <a:solidFill>
                            <a:srgbClr val="000000"/>
                          </a:solidFill>
                          <a:latin typeface="Corbel" panose="020B0503020204020204" pitchFamily="34" charset="0"/>
                        </a:rPr>
                        <a:t>%60</a:t>
                      </a:r>
                      <a:endParaRPr lang="en-US" dirty="0">
                        <a:solidFill>
                          <a:srgbClr val="000000"/>
                        </a:solidFill>
                        <a:latin typeface="Corbel" panose="020B0503020204020204" pitchFamily="34" charset="0"/>
                      </a:endParaRPr>
                    </a:p>
                  </a:txBody>
                  <a:tcPr marL="92464" marR="92464" marT="45730" marB="4573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F2F2F2"/>
                    </a:solidFill>
                  </a:tcPr>
                </a:tc>
              </a:tr>
            </a:tbl>
          </a:graphicData>
        </a:graphic>
      </p:graphicFrame>
      <p:sp>
        <p:nvSpPr>
          <p:cNvPr id="80916" name="5 Metin kutusu"/>
          <p:cNvSpPr txBox="1">
            <a:spLocks noChangeArrowheads="1"/>
          </p:cNvSpPr>
          <p:nvPr/>
        </p:nvSpPr>
        <p:spPr bwMode="auto">
          <a:xfrm>
            <a:off x="684213" y="3141663"/>
            <a:ext cx="7632700" cy="1600200"/>
          </a:xfrm>
          <a:prstGeom prst="rect">
            <a:avLst/>
          </a:prstGeom>
          <a:noFill/>
          <a:ln>
            <a:noFill/>
          </a:ln>
        </p:spPr>
        <p:txBody>
          <a:bodyPr>
            <a:spAutoFit/>
          </a:bodyPr>
          <a:p>
            <a:pPr algn="just" eaLnBrk="1" hangingPunct="1"/>
            <a:r>
              <a:rPr lang="tr-TR" altLang="tr-TR" sz="2000" dirty="0">
                <a:solidFill>
                  <a:srgbClr val="262626"/>
                </a:solidFill>
                <a:latin typeface="Times New Roman" panose="02020603050405020304" pitchFamily="18" charset="0"/>
                <a:cs typeface="Times New Roman" panose="02020603050405020304" pitchFamily="18" charset="0"/>
              </a:rPr>
              <a:t>Proje sulama aralığı, </a:t>
            </a:r>
            <a:r>
              <a:rPr lang="tr-TR" altLang="tr-TR" sz="2000" i="1" dirty="0">
                <a:solidFill>
                  <a:srgbClr val="262626"/>
                </a:solidFill>
                <a:latin typeface="Times New Roman" panose="02020603050405020304" pitchFamily="18" charset="0"/>
                <a:cs typeface="Times New Roman" panose="02020603050405020304" pitchFamily="18" charset="0"/>
              </a:rPr>
              <a:t>SA</a:t>
            </a:r>
            <a:r>
              <a:rPr lang="tr-TR" altLang="tr-TR" sz="2000" dirty="0">
                <a:solidFill>
                  <a:srgbClr val="262626"/>
                </a:solidFill>
                <a:latin typeface="Times New Roman" panose="02020603050405020304" pitchFamily="18" charset="0"/>
                <a:cs typeface="Times New Roman" panose="02020603050405020304" pitchFamily="18" charset="0"/>
              </a:rPr>
              <a:t> </a:t>
            </a:r>
            <a:r>
              <a:rPr lang="tr-TR" altLang="tr-TR" sz="2000" dirty="0">
                <a:solidFill>
                  <a:srgbClr val="262626"/>
                </a:solidFill>
                <a:latin typeface="Times New Roman" panose="02020603050405020304" pitchFamily="18" charset="0"/>
                <a:cs typeface="Times New Roman" panose="02020603050405020304" pitchFamily="18" charset="0"/>
                <a:sym typeface="Symbol" panose="05050102010706020507" pitchFamily="18" charset="2"/>
              </a:rPr>
              <a:t></a:t>
            </a:r>
            <a:r>
              <a:rPr lang="tr-TR" altLang="tr-TR" sz="2000" dirty="0">
                <a:solidFill>
                  <a:srgbClr val="262626"/>
                </a:solidFill>
                <a:latin typeface="Times New Roman" panose="02020603050405020304" pitchFamily="18" charset="0"/>
                <a:cs typeface="Times New Roman" panose="02020603050405020304" pitchFamily="18" charset="0"/>
              </a:rPr>
              <a:t> </a:t>
            </a:r>
            <a:r>
              <a:rPr lang="tr-TR" altLang="tr-TR" sz="2000" i="1" dirty="0">
                <a:solidFill>
                  <a:srgbClr val="262626"/>
                </a:solidFill>
                <a:latin typeface="Times New Roman" panose="02020603050405020304" pitchFamily="18" charset="0"/>
                <a:cs typeface="Times New Roman" panose="02020603050405020304" pitchFamily="18" charset="0"/>
              </a:rPr>
              <a:t>SA</a:t>
            </a:r>
            <a:r>
              <a:rPr lang="tr-TR" altLang="tr-TR" sz="2000" i="1" baseline="-25000" dirty="0">
                <a:solidFill>
                  <a:srgbClr val="262626"/>
                </a:solidFill>
                <a:latin typeface="Times New Roman" panose="02020603050405020304" pitchFamily="18" charset="0"/>
                <a:cs typeface="Times New Roman" panose="02020603050405020304" pitchFamily="18" charset="0"/>
              </a:rPr>
              <a:t>max</a:t>
            </a:r>
            <a:r>
              <a:rPr lang="tr-TR" altLang="tr-TR" sz="2000" dirty="0">
                <a:solidFill>
                  <a:srgbClr val="262626"/>
                </a:solidFill>
                <a:latin typeface="Times New Roman" panose="02020603050405020304" pitchFamily="18" charset="0"/>
                <a:cs typeface="Times New Roman" panose="02020603050405020304" pitchFamily="18" charset="0"/>
              </a:rPr>
              <a:t> olacak biçimde seçilir. Ancak, bazen uygulayıcı ya da planlayıcı tarafından bu değer, </a:t>
            </a:r>
            <a:r>
              <a:rPr lang="tr-TR" altLang="tr-TR" sz="2000" i="1" dirty="0">
                <a:solidFill>
                  <a:srgbClr val="262626"/>
                </a:solidFill>
                <a:latin typeface="Times New Roman" panose="02020603050405020304" pitchFamily="18" charset="0"/>
                <a:cs typeface="Times New Roman" panose="02020603050405020304" pitchFamily="18" charset="0"/>
              </a:rPr>
              <a:t>SA</a:t>
            </a:r>
            <a:r>
              <a:rPr lang="tr-TR" altLang="tr-TR" sz="2000" dirty="0">
                <a:solidFill>
                  <a:srgbClr val="262626"/>
                </a:solidFill>
                <a:latin typeface="Times New Roman" panose="02020603050405020304" pitchFamily="18" charset="0"/>
                <a:cs typeface="Times New Roman" panose="02020603050405020304" pitchFamily="18" charset="0"/>
              </a:rPr>
              <a:t> &lt; </a:t>
            </a:r>
            <a:r>
              <a:rPr lang="tr-TR" altLang="tr-TR" sz="2000" i="1" dirty="0">
                <a:solidFill>
                  <a:srgbClr val="262626"/>
                </a:solidFill>
                <a:latin typeface="Times New Roman" panose="02020603050405020304" pitchFamily="18" charset="0"/>
                <a:cs typeface="Times New Roman" panose="02020603050405020304" pitchFamily="18" charset="0"/>
              </a:rPr>
              <a:t>SA</a:t>
            </a:r>
            <a:r>
              <a:rPr lang="tr-TR" altLang="tr-TR" sz="2000" i="1" baseline="-25000" dirty="0">
                <a:solidFill>
                  <a:srgbClr val="262626"/>
                </a:solidFill>
                <a:latin typeface="Times New Roman" panose="02020603050405020304" pitchFamily="18" charset="0"/>
                <a:cs typeface="Times New Roman" panose="02020603050405020304" pitchFamily="18" charset="0"/>
              </a:rPr>
              <a:t>max</a:t>
            </a:r>
            <a:r>
              <a:rPr lang="tr-TR" altLang="tr-TR" sz="2000" dirty="0">
                <a:solidFill>
                  <a:srgbClr val="262626"/>
                </a:solidFill>
                <a:latin typeface="Times New Roman" panose="02020603050405020304" pitchFamily="18" charset="0"/>
                <a:cs typeface="Times New Roman" panose="02020603050405020304" pitchFamily="18" charset="0"/>
              </a:rPr>
              <a:t> olacak biçimde daha düşük alınabilir. Bu koşulda, her defasında uygulanacak net sulama suyu miktarı;</a:t>
            </a:r>
            <a:endParaRPr lang="tr-TR" altLang="tr-TR" sz="2000" dirty="0">
              <a:solidFill>
                <a:srgbClr val="262626"/>
              </a:solidFill>
              <a:latin typeface="Times New Roman" panose="02020603050405020304" pitchFamily="18" charset="0"/>
              <a:cs typeface="Times New Roman" panose="02020603050405020304" pitchFamily="18" charset="0"/>
            </a:endParaRPr>
          </a:p>
          <a:p>
            <a:pPr eaLnBrk="1" hangingPunct="1"/>
            <a:endParaRPr lang="tr-TR" altLang="tr-TR" dirty="0">
              <a:latin typeface="Calibri" panose="020F0502020204030204" pitchFamily="34" charset="0"/>
            </a:endParaRPr>
          </a:p>
        </p:txBody>
      </p:sp>
      <p:sp>
        <p:nvSpPr>
          <p:cNvPr id="82965" name="Rectangle 2"/>
          <p:cNvSpPr/>
          <p:nvPr/>
        </p:nvSpPr>
        <p:spPr>
          <a:xfrm>
            <a:off x="0" y="0"/>
            <a:ext cx="9144000" cy="0"/>
          </a:xfrm>
          <a:prstGeom prst="rect">
            <a:avLst/>
          </a:prstGeom>
          <a:noFill/>
          <a:ln w="9525">
            <a:noFill/>
          </a:ln>
        </p:spPr>
        <p:txBody>
          <a:bodyPr wrap="none" anchor="ctr" anchorCtr="0">
            <a:spAutoFit/>
          </a:bodyPr>
          <a:p>
            <a:pPr eaLnBrk="1" hangingPunct="1"/>
            <a:endParaRPr lang="tr-TR" altLang="tr-TR" dirty="0">
              <a:latin typeface="Calibri" panose="020F0502020204030204" pitchFamily="34" charset="0"/>
            </a:endParaRPr>
          </a:p>
        </p:txBody>
      </p:sp>
      <p:graphicFrame>
        <p:nvGraphicFramePr>
          <p:cNvPr id="82966" name="Object 1"/>
          <p:cNvGraphicFramePr>
            <a:graphicFrameLocks noChangeAspect="1"/>
          </p:cNvGraphicFramePr>
          <p:nvPr/>
        </p:nvGraphicFramePr>
        <p:xfrm>
          <a:off x="3132138" y="4724400"/>
          <a:ext cx="1847850" cy="576263"/>
        </p:xfrm>
        <a:graphic>
          <a:graphicData uri="http://schemas.openxmlformats.org/presentationml/2006/ole">
            <mc:AlternateContent xmlns:mc="http://schemas.openxmlformats.org/markup-compatibility/2006">
              <mc:Choice xmlns:v="urn:schemas-microsoft-com:vml" Requires="v">
                <p:oleObj spid="_x0000_s3078" name="" r:id="rId1" imgW="736600" imgH="228600" progId="Equation.3">
                  <p:embed/>
                </p:oleObj>
              </mc:Choice>
              <mc:Fallback>
                <p:oleObj name="" r:id="rId1" imgW="736600" imgH="228600" progId="Equation.3">
                  <p:embed/>
                  <p:pic>
                    <p:nvPicPr>
                      <p:cNvPr id="0" name="Picture 3077"/>
                      <p:cNvPicPr/>
                      <p:nvPr/>
                    </p:nvPicPr>
                    <p:blipFill>
                      <a:blip r:embed="rId2"/>
                      <a:stretch>
                        <a:fillRect/>
                      </a:stretch>
                    </p:blipFill>
                    <p:spPr>
                      <a:xfrm>
                        <a:off x="3132138" y="4724400"/>
                        <a:ext cx="1847850" cy="576263"/>
                      </a:xfrm>
                      <a:prstGeom prst="rect">
                        <a:avLst/>
                      </a:prstGeom>
                      <a:noFill/>
                      <a:ln w="38100">
                        <a:noFill/>
                        <a:miter/>
                      </a:ln>
                    </p:spPr>
                  </p:pic>
                </p:oleObj>
              </mc:Fallback>
            </mc:AlternateContent>
          </a:graphicData>
        </a:graphic>
      </p:graphicFrame>
      <p:sp>
        <p:nvSpPr>
          <p:cNvPr id="82967" name="Rectangle 3"/>
          <p:cNvSpPr/>
          <p:nvPr/>
        </p:nvSpPr>
        <p:spPr>
          <a:xfrm>
            <a:off x="0" y="228600"/>
            <a:ext cx="9144000" cy="0"/>
          </a:xfrm>
          <a:prstGeom prst="rect">
            <a:avLst/>
          </a:prstGeom>
          <a:noFill/>
          <a:ln w="9525">
            <a:noFill/>
          </a:ln>
        </p:spPr>
        <p:txBody>
          <a:bodyPr wrap="none" anchor="ctr" anchorCtr="0">
            <a:spAutoFit/>
          </a:bodyPr>
          <a:p>
            <a:pPr eaLnBrk="1" hangingPunct="1"/>
            <a:r>
              <a:rPr lang="tr-TR" altLang="tr-TR" sz="1100" dirty="0">
                <a:latin typeface="Arial" panose="020B0604020202020204" pitchFamily="34" charset="0"/>
                <a:cs typeface="Times New Roman" panose="02020603050405020304" pitchFamily="18" charset="0"/>
              </a:rPr>
              <a:t>   </a:t>
            </a:r>
            <a:endParaRPr lang="tr-TR" altLang="tr-TR" dirty="0">
              <a:latin typeface="Arial" panose="020B0604020202020204" pitchFamily="34" charset="0"/>
              <a:ea typeface="Times New Roman" panose="02020603050405020304" pitchFamily="18" charset="0"/>
            </a:endParaRPr>
          </a:p>
        </p:txBody>
      </p:sp>
      <p:sp>
        <p:nvSpPr>
          <p:cNvPr id="82968" name="9 Metin kutusu"/>
          <p:cNvSpPr txBox="1"/>
          <p:nvPr/>
        </p:nvSpPr>
        <p:spPr>
          <a:xfrm>
            <a:off x="1476375" y="5445125"/>
            <a:ext cx="6624638" cy="923925"/>
          </a:xfrm>
          <a:prstGeom prst="rect">
            <a:avLst/>
          </a:prstGeom>
          <a:noFill/>
          <a:ln w="9525">
            <a:noFill/>
          </a:ln>
        </p:spPr>
        <p:txBody>
          <a:bodyPr>
            <a:spAutoFit/>
          </a:bodyPr>
          <a:p>
            <a:pPr eaLnBrk="1" hangingPunct="1"/>
            <a:r>
              <a:rPr lang="tr-TR" altLang="tr-TR" i="1" dirty="0">
                <a:latin typeface="Calibri" panose="020F0502020204030204" pitchFamily="34" charset="0"/>
              </a:rPr>
              <a:t>d</a:t>
            </a:r>
            <a:r>
              <a:rPr lang="tr-TR" altLang="tr-TR" i="1" baseline="-25000" dirty="0">
                <a:latin typeface="Calibri" panose="020F0502020204030204" pitchFamily="34" charset="0"/>
              </a:rPr>
              <a:t>n</a:t>
            </a:r>
            <a:r>
              <a:rPr lang="tr-TR" altLang="tr-TR" baseline="-25000" dirty="0">
                <a:latin typeface="Calibri" panose="020F0502020204030204" pitchFamily="34" charset="0"/>
              </a:rPr>
              <a:t> </a:t>
            </a:r>
            <a:r>
              <a:rPr lang="tr-TR" altLang="tr-TR" dirty="0">
                <a:latin typeface="Calibri" panose="020F0502020204030204" pitchFamily="34" charset="0"/>
              </a:rPr>
              <a:t> = Her sulamada uygulanacak net sulama suyu miktarı, mm,</a:t>
            </a:r>
            <a:endParaRPr lang="tr-TR" altLang="tr-TR" dirty="0">
              <a:latin typeface="Calibri" panose="020F0502020204030204" pitchFamily="34" charset="0"/>
            </a:endParaRPr>
          </a:p>
          <a:p>
            <a:pPr eaLnBrk="1" hangingPunct="1"/>
            <a:r>
              <a:rPr lang="tr-TR" altLang="tr-TR" i="1" dirty="0">
                <a:latin typeface="Calibri" panose="020F0502020204030204" pitchFamily="34" charset="0"/>
              </a:rPr>
              <a:t>T</a:t>
            </a:r>
            <a:r>
              <a:rPr lang="tr-TR" altLang="tr-TR" dirty="0">
                <a:latin typeface="Calibri" panose="020F0502020204030204" pitchFamily="34" charset="0"/>
              </a:rPr>
              <a:t>   = Damla sulama yöntemi altında bitki su tüketimi, mm/gün ve</a:t>
            </a:r>
            <a:endParaRPr lang="tr-TR" altLang="tr-TR" dirty="0">
              <a:latin typeface="Calibri" panose="020F0502020204030204" pitchFamily="34" charset="0"/>
            </a:endParaRPr>
          </a:p>
          <a:p>
            <a:pPr eaLnBrk="1" hangingPunct="1"/>
            <a:r>
              <a:rPr lang="tr-TR" altLang="tr-TR" i="1" dirty="0">
                <a:latin typeface="Calibri" panose="020F0502020204030204" pitchFamily="34" charset="0"/>
              </a:rPr>
              <a:t>SA</a:t>
            </a:r>
            <a:r>
              <a:rPr lang="tr-TR" altLang="tr-TR" dirty="0">
                <a:latin typeface="Calibri" panose="020F0502020204030204" pitchFamily="34" charset="0"/>
              </a:rPr>
              <a:t> = Sulama aralığı, gün’dür</a:t>
            </a:r>
            <a:endParaRPr lang="tr-TR" altLang="tr-TR" dirty="0">
              <a:latin typeface="Calibri" panose="020F050202020403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2 İçerik Yer Tutucusu"/>
          <p:cNvSpPr>
            <a:spLocks noGrp="1"/>
          </p:cNvSpPr>
          <p:nvPr>
            <p:ph idx="1" hasCustomPrompt="1"/>
          </p:nvPr>
        </p:nvSpPr>
        <p:spPr>
          <a:xfrm>
            <a:off x="395288" y="333375"/>
            <a:ext cx="8748713" cy="6191250"/>
          </a:xfrm>
        </p:spPr>
        <p:txBody>
          <a:bodyPr vert="horz" wrap="square" lIns="91440" tIns="45720" rIns="91440" bIns="45720" numCol="1" rtlCol="0" anchor="t" anchorCtr="0" compatLnSpc="1"/>
          <a:p>
            <a:pPr defTabSz="685800" eaLnBrk="1" hangingPunct="1">
              <a:lnSpc>
                <a:spcPct val="80000"/>
              </a:lnSpc>
              <a:buSzPct val="80000"/>
              <a:buFont typeface="Arial" panose="020B0604020202020204" pitchFamily="34" charset="0"/>
              <a:buNone/>
            </a:pPr>
            <a:r>
              <a:rPr lang="tr-TR" altLang="tr-TR" b="1" i="1" kern="1200" dirty="0">
                <a:solidFill>
                  <a:srgbClr val="FF0000"/>
                </a:solidFill>
                <a:latin typeface="+mn-lt"/>
                <a:ea typeface="+mn-ea"/>
                <a:cs typeface="+mn-cs"/>
              </a:rPr>
              <a:t>3) Sulama süresi</a:t>
            </a:r>
            <a:endParaRPr lang="tr-TR" altLang="tr-TR" b="1" i="1" kern="1200" dirty="0">
              <a:solidFill>
                <a:srgbClr val="FF0000"/>
              </a:solidFill>
              <a:latin typeface="+mn-lt"/>
              <a:ea typeface="+mn-ea"/>
              <a:cs typeface="+mn-cs"/>
            </a:endParaRPr>
          </a:p>
          <a:p>
            <a:pPr defTabSz="685800" eaLnBrk="1" hangingPunct="1">
              <a:lnSpc>
                <a:spcPct val="80000"/>
              </a:lnSpc>
              <a:buSzPct val="80000"/>
              <a:buFont typeface="Arial" panose="020B0604020202020204" pitchFamily="34" charset="0"/>
              <a:buNone/>
            </a:pPr>
            <a:endParaRPr lang="tr-TR" altLang="tr-TR" b="1" i="1" kern="1200" dirty="0">
              <a:latin typeface="+mn-lt"/>
              <a:ea typeface="+mn-ea"/>
              <a:cs typeface="+mn-cs"/>
            </a:endParaRPr>
          </a:p>
          <a:p>
            <a:pPr defTabSz="685800" eaLnBrk="1" hangingPunct="1">
              <a:lnSpc>
                <a:spcPct val="80000"/>
              </a:lnSpc>
              <a:buSzPct val="80000"/>
              <a:buFont typeface="Arial" panose="020B0604020202020204" pitchFamily="34" charset="0"/>
              <a:buNone/>
            </a:pPr>
            <a:endParaRPr lang="tr-TR" altLang="tr-TR" b="1" i="1" kern="1200" dirty="0">
              <a:latin typeface="+mn-lt"/>
              <a:ea typeface="+mn-ea"/>
              <a:cs typeface="+mn-cs"/>
            </a:endParaRPr>
          </a:p>
          <a:p>
            <a:pPr defTabSz="685800" eaLnBrk="1" hangingPunct="1">
              <a:lnSpc>
                <a:spcPct val="80000"/>
              </a:lnSpc>
              <a:buSzPct val="80000"/>
              <a:buFont typeface="Arial" panose="020B0604020202020204" pitchFamily="34" charset="0"/>
              <a:buNone/>
            </a:pPr>
            <a:endParaRPr lang="tr-TR" altLang="tr-TR" b="1" i="1" kern="1200" dirty="0">
              <a:latin typeface="+mn-lt"/>
              <a:ea typeface="+mn-ea"/>
              <a:cs typeface="+mn-cs"/>
            </a:endParaRPr>
          </a:p>
          <a:p>
            <a:pPr defTabSz="685800" eaLnBrk="1" hangingPunct="1">
              <a:lnSpc>
                <a:spcPct val="80000"/>
              </a:lnSpc>
              <a:buSzPct val="80000"/>
              <a:buFont typeface="Arial" panose="020B0604020202020204" pitchFamily="34" charset="0"/>
              <a:buNone/>
            </a:pPr>
            <a:endParaRPr lang="tr-TR" altLang="tr-TR" b="1" i="1" kern="1200" dirty="0">
              <a:latin typeface="+mn-lt"/>
              <a:ea typeface="+mn-ea"/>
              <a:cs typeface="+mn-cs"/>
            </a:endParaRPr>
          </a:p>
          <a:p>
            <a:pPr defTabSz="685800" eaLnBrk="1" hangingPunct="1">
              <a:lnSpc>
                <a:spcPct val="80000"/>
              </a:lnSpc>
              <a:buSzPct val="80000"/>
              <a:buFont typeface="Arial" panose="020B0604020202020204" pitchFamily="34" charset="0"/>
              <a:buNone/>
            </a:pPr>
            <a:r>
              <a:rPr lang="tr-TR" altLang="tr-TR" sz="1800" i="1" kern="1200" dirty="0">
                <a:solidFill>
                  <a:srgbClr val="000099"/>
                </a:solidFill>
                <a:latin typeface="+mn-lt"/>
                <a:ea typeface="+mn-ea"/>
                <a:cs typeface="+mn-cs"/>
              </a:rPr>
              <a:t>T</a:t>
            </a:r>
            <a:r>
              <a:rPr lang="tr-TR" altLang="tr-TR" sz="1800" i="1" kern="1200" baseline="-25000" dirty="0">
                <a:solidFill>
                  <a:srgbClr val="000099"/>
                </a:solidFill>
                <a:latin typeface="+mn-lt"/>
                <a:ea typeface="+mn-ea"/>
                <a:cs typeface="+mn-cs"/>
              </a:rPr>
              <a:t>a</a:t>
            </a:r>
            <a:r>
              <a:rPr lang="tr-TR" altLang="tr-TR" sz="1800" kern="1200" dirty="0">
                <a:solidFill>
                  <a:srgbClr val="000099"/>
                </a:solidFill>
                <a:latin typeface="+mn-lt"/>
                <a:ea typeface="+mn-ea"/>
                <a:cs typeface="+mn-cs"/>
              </a:rPr>
              <a:t> = Sulama süresi, h,</a:t>
            </a:r>
            <a:endParaRPr lang="tr-TR" altLang="tr-TR" sz="1800" kern="1200" dirty="0">
              <a:solidFill>
                <a:srgbClr val="000099"/>
              </a:solidFill>
              <a:latin typeface="+mn-lt"/>
              <a:ea typeface="+mn-ea"/>
              <a:cs typeface="+mn-cs"/>
            </a:endParaRPr>
          </a:p>
          <a:p>
            <a:pPr defTabSz="685800" eaLnBrk="1" hangingPunct="1">
              <a:lnSpc>
                <a:spcPct val="80000"/>
              </a:lnSpc>
              <a:buSzPct val="80000"/>
              <a:buFont typeface="Arial" panose="020B0604020202020204" pitchFamily="34" charset="0"/>
              <a:buNone/>
            </a:pPr>
            <a:r>
              <a:rPr lang="tr-TR" altLang="tr-TR" sz="1800" i="1" kern="1200" dirty="0">
                <a:solidFill>
                  <a:srgbClr val="000099"/>
                </a:solidFill>
                <a:latin typeface="+mn-lt"/>
                <a:ea typeface="+mn-ea"/>
                <a:cs typeface="+mn-cs"/>
              </a:rPr>
              <a:t>d</a:t>
            </a:r>
            <a:r>
              <a:rPr lang="tr-TR" altLang="tr-TR" sz="1800" i="1" kern="1200" baseline="-25000" dirty="0">
                <a:solidFill>
                  <a:srgbClr val="000099"/>
                </a:solidFill>
                <a:latin typeface="+mn-lt"/>
                <a:ea typeface="+mn-ea"/>
                <a:cs typeface="+mn-cs"/>
              </a:rPr>
              <a:t>t</a:t>
            </a:r>
            <a:r>
              <a:rPr lang="tr-TR" altLang="tr-TR" sz="1800" kern="1200" dirty="0">
                <a:solidFill>
                  <a:srgbClr val="000099"/>
                </a:solidFill>
                <a:latin typeface="+mn-lt"/>
                <a:ea typeface="+mn-ea"/>
                <a:cs typeface="+mn-cs"/>
              </a:rPr>
              <a:t>  = Her sulamada uygulanacak toplam sulama suyu miktarı, mm,</a:t>
            </a:r>
            <a:endParaRPr lang="tr-TR" altLang="tr-TR" sz="1800" kern="1200" dirty="0">
              <a:solidFill>
                <a:srgbClr val="000099"/>
              </a:solidFill>
              <a:latin typeface="+mn-lt"/>
              <a:ea typeface="+mn-ea"/>
              <a:cs typeface="+mn-cs"/>
            </a:endParaRPr>
          </a:p>
          <a:p>
            <a:pPr defTabSz="685800" eaLnBrk="1" hangingPunct="1">
              <a:lnSpc>
                <a:spcPct val="80000"/>
              </a:lnSpc>
              <a:buSzPct val="80000"/>
              <a:buFont typeface="Arial" panose="020B0604020202020204" pitchFamily="34" charset="0"/>
              <a:buNone/>
            </a:pPr>
            <a:r>
              <a:rPr lang="tr-TR" altLang="tr-TR" sz="1800" i="1" kern="1200" dirty="0">
                <a:solidFill>
                  <a:srgbClr val="000099"/>
                </a:solidFill>
                <a:latin typeface="+mn-lt"/>
                <a:ea typeface="+mn-ea"/>
                <a:cs typeface="+mn-cs"/>
              </a:rPr>
              <a:t>q</a:t>
            </a:r>
            <a:r>
              <a:rPr lang="tr-TR" altLang="tr-TR" sz="1800" kern="1200" dirty="0">
                <a:solidFill>
                  <a:srgbClr val="000099"/>
                </a:solidFill>
                <a:latin typeface="+mn-lt"/>
                <a:ea typeface="+mn-ea"/>
                <a:cs typeface="+mn-cs"/>
              </a:rPr>
              <a:t>   = Damlatıcı debisi, L/h ve</a:t>
            </a:r>
            <a:endParaRPr lang="tr-TR" altLang="tr-TR" sz="1800" kern="1200" dirty="0">
              <a:solidFill>
                <a:srgbClr val="000099"/>
              </a:solidFill>
              <a:latin typeface="+mn-lt"/>
              <a:ea typeface="+mn-ea"/>
              <a:cs typeface="+mn-cs"/>
            </a:endParaRPr>
          </a:p>
          <a:p>
            <a:pPr defTabSz="685800" eaLnBrk="1" hangingPunct="1">
              <a:lnSpc>
                <a:spcPct val="80000"/>
              </a:lnSpc>
              <a:buSzPct val="80000"/>
              <a:buFont typeface="Arial" panose="020B0604020202020204" pitchFamily="34" charset="0"/>
              <a:buNone/>
            </a:pPr>
            <a:r>
              <a:rPr lang="tr-TR" altLang="tr-TR" sz="1800" i="1" kern="1200" dirty="0">
                <a:solidFill>
                  <a:srgbClr val="000099"/>
                </a:solidFill>
                <a:latin typeface="+mn-lt"/>
                <a:ea typeface="+mn-ea"/>
                <a:cs typeface="+mn-cs"/>
              </a:rPr>
              <a:t>N</a:t>
            </a:r>
            <a:r>
              <a:rPr lang="tr-TR" altLang="tr-TR" sz="1800" i="1" kern="1200" baseline="-25000" dirty="0">
                <a:solidFill>
                  <a:srgbClr val="000099"/>
                </a:solidFill>
                <a:latin typeface="+mn-lt"/>
                <a:ea typeface="+mn-ea"/>
                <a:cs typeface="+mn-cs"/>
              </a:rPr>
              <a:t>d</a:t>
            </a:r>
            <a:r>
              <a:rPr lang="tr-TR" altLang="tr-TR" sz="1800" kern="1200" dirty="0">
                <a:solidFill>
                  <a:srgbClr val="000099"/>
                </a:solidFill>
                <a:latin typeface="+mn-lt"/>
                <a:ea typeface="+mn-ea"/>
                <a:cs typeface="+mn-cs"/>
              </a:rPr>
              <a:t> = Bir dekar alandaki damlatıcı sayısı, adet/da </a:t>
            </a:r>
            <a:endParaRPr lang="tr-TR" altLang="tr-TR" sz="1800" kern="1200" dirty="0">
              <a:solidFill>
                <a:srgbClr val="000099"/>
              </a:solidFill>
              <a:latin typeface="+mn-lt"/>
              <a:ea typeface="+mn-ea"/>
              <a:cs typeface="+mn-cs"/>
            </a:endParaRPr>
          </a:p>
          <a:p>
            <a:pPr defTabSz="685800" eaLnBrk="1" hangingPunct="1">
              <a:lnSpc>
                <a:spcPct val="80000"/>
              </a:lnSpc>
              <a:buSzPct val="80000"/>
              <a:buFont typeface="Arial" panose="020B0604020202020204" pitchFamily="34" charset="0"/>
              <a:buNone/>
            </a:pPr>
            <a:endParaRPr lang="tr-TR" altLang="tr-TR" kern="1200" dirty="0">
              <a:latin typeface="+mn-lt"/>
              <a:ea typeface="+mn-ea"/>
              <a:cs typeface="+mn-cs"/>
            </a:endParaRPr>
          </a:p>
          <a:p>
            <a:pPr defTabSz="685800" eaLnBrk="1" hangingPunct="1">
              <a:lnSpc>
                <a:spcPct val="80000"/>
              </a:lnSpc>
              <a:buSzPct val="80000"/>
              <a:buFont typeface="Arial" panose="020B0604020202020204" pitchFamily="34" charset="0"/>
              <a:buNone/>
            </a:pPr>
            <a:r>
              <a:rPr lang="tr-TR" altLang="tr-TR" b="1" i="1" kern="1200" dirty="0">
                <a:solidFill>
                  <a:srgbClr val="FF0000"/>
                </a:solidFill>
                <a:latin typeface="+mn-lt"/>
                <a:ea typeface="+mn-ea"/>
                <a:cs typeface="+mn-cs"/>
              </a:rPr>
              <a:t>4) İşletme birimi sayısı</a:t>
            </a:r>
            <a:endParaRPr lang="tr-TR" altLang="tr-TR" b="1" i="1" kern="1200" dirty="0">
              <a:solidFill>
                <a:srgbClr val="FF0000"/>
              </a:solidFill>
              <a:latin typeface="+mn-lt"/>
              <a:ea typeface="+mn-ea"/>
              <a:cs typeface="+mn-cs"/>
            </a:endParaRPr>
          </a:p>
          <a:p>
            <a:pPr defTabSz="685800" eaLnBrk="1" hangingPunct="1">
              <a:lnSpc>
                <a:spcPct val="80000"/>
              </a:lnSpc>
              <a:buSzPct val="80000"/>
              <a:buFont typeface="Arial" panose="020B0604020202020204" pitchFamily="34" charset="0"/>
              <a:buNone/>
            </a:pPr>
            <a:endParaRPr lang="tr-TR" altLang="tr-TR" b="1" i="1" kern="1200" dirty="0">
              <a:latin typeface="+mn-lt"/>
              <a:ea typeface="+mn-ea"/>
              <a:cs typeface="+mn-cs"/>
            </a:endParaRPr>
          </a:p>
          <a:p>
            <a:pPr defTabSz="685800" eaLnBrk="1" hangingPunct="1">
              <a:lnSpc>
                <a:spcPct val="80000"/>
              </a:lnSpc>
              <a:buSzPct val="80000"/>
              <a:buFont typeface="Arial" panose="020B0604020202020204" pitchFamily="34" charset="0"/>
              <a:buNone/>
            </a:pPr>
            <a:endParaRPr lang="tr-TR" altLang="tr-TR" b="1" i="1" kern="1200" dirty="0">
              <a:latin typeface="+mn-lt"/>
              <a:ea typeface="+mn-ea"/>
              <a:cs typeface="+mn-cs"/>
            </a:endParaRPr>
          </a:p>
          <a:p>
            <a:pPr defTabSz="685800" eaLnBrk="1" hangingPunct="1">
              <a:lnSpc>
                <a:spcPct val="80000"/>
              </a:lnSpc>
              <a:buSzPct val="80000"/>
              <a:buFont typeface="Arial" panose="020B0604020202020204" pitchFamily="34" charset="0"/>
              <a:buNone/>
            </a:pPr>
            <a:r>
              <a:rPr lang="tr-TR" altLang="tr-TR" sz="1800" i="1" kern="1200" dirty="0">
                <a:solidFill>
                  <a:srgbClr val="000099"/>
                </a:solidFill>
                <a:latin typeface="+mn-lt"/>
                <a:ea typeface="+mn-ea"/>
                <a:cs typeface="+mn-cs"/>
              </a:rPr>
              <a:t>N</a:t>
            </a:r>
            <a:r>
              <a:rPr lang="tr-TR" altLang="tr-TR" sz="1800" i="1" kern="1200" baseline="-25000" dirty="0">
                <a:solidFill>
                  <a:srgbClr val="000099"/>
                </a:solidFill>
                <a:latin typeface="+mn-lt"/>
                <a:ea typeface="+mn-ea"/>
                <a:cs typeface="+mn-cs"/>
              </a:rPr>
              <a:t>max</a:t>
            </a:r>
            <a:r>
              <a:rPr lang="tr-TR" altLang="tr-TR" sz="1800" kern="1200" dirty="0">
                <a:solidFill>
                  <a:srgbClr val="000099"/>
                </a:solidFill>
                <a:latin typeface="+mn-lt"/>
                <a:ea typeface="+mn-ea"/>
                <a:cs typeface="+mn-cs"/>
              </a:rPr>
              <a:t> = Maksimum işletme birimi sayısı, adet,</a:t>
            </a:r>
            <a:endParaRPr lang="tr-TR" altLang="tr-TR" sz="1800" kern="1200" dirty="0">
              <a:solidFill>
                <a:srgbClr val="000099"/>
              </a:solidFill>
              <a:latin typeface="+mn-lt"/>
              <a:ea typeface="+mn-ea"/>
              <a:cs typeface="+mn-cs"/>
            </a:endParaRPr>
          </a:p>
          <a:p>
            <a:pPr defTabSz="685800" eaLnBrk="1" hangingPunct="1">
              <a:lnSpc>
                <a:spcPct val="80000"/>
              </a:lnSpc>
              <a:buSzPct val="80000"/>
              <a:buFont typeface="Arial" panose="020B0604020202020204" pitchFamily="34" charset="0"/>
              <a:buNone/>
            </a:pPr>
            <a:r>
              <a:rPr lang="tr-TR" altLang="tr-TR" sz="1800" i="1" kern="1200" dirty="0">
                <a:solidFill>
                  <a:srgbClr val="000099"/>
                </a:solidFill>
                <a:latin typeface="+mn-lt"/>
                <a:ea typeface="+mn-ea"/>
                <a:cs typeface="+mn-cs"/>
              </a:rPr>
              <a:t>T</a:t>
            </a:r>
            <a:r>
              <a:rPr lang="tr-TR" altLang="tr-TR" sz="1800" i="1" kern="1200" baseline="-25000" dirty="0">
                <a:solidFill>
                  <a:srgbClr val="000099"/>
                </a:solidFill>
                <a:latin typeface="+mn-lt"/>
                <a:ea typeface="+mn-ea"/>
                <a:cs typeface="+mn-cs"/>
              </a:rPr>
              <a:t>g</a:t>
            </a:r>
            <a:r>
              <a:rPr lang="tr-TR" altLang="tr-TR" sz="1800" kern="1200" dirty="0">
                <a:solidFill>
                  <a:srgbClr val="000099"/>
                </a:solidFill>
                <a:latin typeface="+mn-lt"/>
                <a:ea typeface="+mn-ea"/>
                <a:cs typeface="+mn-cs"/>
              </a:rPr>
              <a:t>  = Günlük sulama süresi, h/gün,</a:t>
            </a:r>
            <a:endParaRPr lang="tr-TR" altLang="tr-TR" sz="1800" kern="1200" dirty="0">
              <a:solidFill>
                <a:srgbClr val="000099"/>
              </a:solidFill>
              <a:latin typeface="+mn-lt"/>
              <a:ea typeface="+mn-ea"/>
              <a:cs typeface="+mn-cs"/>
            </a:endParaRPr>
          </a:p>
          <a:p>
            <a:pPr defTabSz="685800" eaLnBrk="1" hangingPunct="1">
              <a:lnSpc>
                <a:spcPct val="80000"/>
              </a:lnSpc>
              <a:buSzPct val="80000"/>
              <a:buFont typeface="Arial" panose="020B0604020202020204" pitchFamily="34" charset="0"/>
              <a:buNone/>
            </a:pPr>
            <a:r>
              <a:rPr lang="tr-TR" altLang="tr-TR" sz="1800" i="1" kern="1200" dirty="0">
                <a:solidFill>
                  <a:srgbClr val="000099"/>
                </a:solidFill>
                <a:latin typeface="+mn-lt"/>
                <a:ea typeface="+mn-ea"/>
                <a:cs typeface="+mn-cs"/>
              </a:rPr>
              <a:t>T</a:t>
            </a:r>
            <a:r>
              <a:rPr lang="tr-TR" altLang="tr-TR" sz="1800" i="1" kern="1200" baseline="-25000" dirty="0">
                <a:solidFill>
                  <a:srgbClr val="000099"/>
                </a:solidFill>
                <a:latin typeface="+mn-lt"/>
                <a:ea typeface="+mn-ea"/>
                <a:cs typeface="+mn-cs"/>
              </a:rPr>
              <a:t>a</a:t>
            </a:r>
            <a:r>
              <a:rPr lang="tr-TR" altLang="tr-TR" sz="1800" kern="1200" dirty="0">
                <a:solidFill>
                  <a:srgbClr val="000099"/>
                </a:solidFill>
                <a:latin typeface="+mn-lt"/>
                <a:ea typeface="+mn-ea"/>
                <a:cs typeface="+mn-cs"/>
              </a:rPr>
              <a:t>  = Sulama süresi, h ve</a:t>
            </a:r>
            <a:endParaRPr lang="tr-TR" altLang="tr-TR" sz="1800" kern="1200" dirty="0">
              <a:solidFill>
                <a:srgbClr val="000099"/>
              </a:solidFill>
              <a:latin typeface="+mn-lt"/>
              <a:ea typeface="+mn-ea"/>
              <a:cs typeface="+mn-cs"/>
            </a:endParaRPr>
          </a:p>
          <a:p>
            <a:pPr defTabSz="685800" eaLnBrk="1" hangingPunct="1">
              <a:lnSpc>
                <a:spcPct val="80000"/>
              </a:lnSpc>
              <a:buSzPct val="80000"/>
              <a:buFont typeface="Arial" panose="020B0604020202020204" pitchFamily="34" charset="0"/>
              <a:buNone/>
            </a:pPr>
            <a:r>
              <a:rPr lang="tr-TR" altLang="tr-TR" sz="1800" i="1" kern="1200" dirty="0">
                <a:solidFill>
                  <a:srgbClr val="000099"/>
                </a:solidFill>
                <a:latin typeface="+mn-lt"/>
                <a:ea typeface="+mn-ea"/>
                <a:cs typeface="+mn-cs"/>
              </a:rPr>
              <a:t>SA</a:t>
            </a:r>
            <a:r>
              <a:rPr lang="tr-TR" altLang="tr-TR" sz="1800" kern="1200" dirty="0">
                <a:solidFill>
                  <a:srgbClr val="000099"/>
                </a:solidFill>
                <a:latin typeface="+mn-lt"/>
                <a:ea typeface="+mn-ea"/>
                <a:cs typeface="+mn-cs"/>
              </a:rPr>
              <a:t> = Proje sulama aralığı, gün</a:t>
            </a:r>
            <a:endParaRPr lang="tr-TR" altLang="tr-TR" sz="1800" kern="1200" dirty="0">
              <a:solidFill>
                <a:srgbClr val="000099"/>
              </a:solidFill>
              <a:latin typeface="+mn-lt"/>
              <a:ea typeface="+mn-ea"/>
              <a:cs typeface="+mn-cs"/>
            </a:endParaRPr>
          </a:p>
          <a:p>
            <a:pPr defTabSz="685800" eaLnBrk="1" hangingPunct="1">
              <a:lnSpc>
                <a:spcPct val="80000"/>
              </a:lnSpc>
              <a:buSzPct val="80000"/>
              <a:buFont typeface="Arial" panose="020B0604020202020204" pitchFamily="34" charset="0"/>
              <a:buNone/>
            </a:pPr>
            <a:endParaRPr lang="tr-TR" altLang="tr-TR" kern="1200" dirty="0">
              <a:solidFill>
                <a:srgbClr val="000099"/>
              </a:solidFill>
              <a:latin typeface="+mn-lt"/>
              <a:ea typeface="+mn-ea"/>
              <a:cs typeface="+mn-cs"/>
            </a:endParaRPr>
          </a:p>
          <a:p>
            <a:pPr defTabSz="685800" eaLnBrk="1" hangingPunct="1">
              <a:lnSpc>
                <a:spcPct val="80000"/>
              </a:lnSpc>
              <a:buSzPct val="80000"/>
              <a:buFont typeface="Arial" panose="020B0604020202020204" pitchFamily="34" charset="0"/>
              <a:buNone/>
            </a:pPr>
            <a:endParaRPr lang="tr-TR" altLang="tr-TR" kern="1200" dirty="0">
              <a:latin typeface="+mn-lt"/>
              <a:ea typeface="+mn-ea"/>
              <a:cs typeface="+mn-cs"/>
            </a:endParaRPr>
          </a:p>
          <a:p>
            <a:pPr defTabSz="685800" eaLnBrk="1" hangingPunct="1">
              <a:lnSpc>
                <a:spcPct val="80000"/>
              </a:lnSpc>
              <a:buSzPct val="80000"/>
              <a:buFont typeface="Arial" panose="020B0604020202020204" pitchFamily="34" charset="0"/>
              <a:buNone/>
            </a:pPr>
            <a:endParaRPr lang="tr-TR" altLang="tr-TR" kern="1200" dirty="0">
              <a:latin typeface="+mn-lt"/>
              <a:ea typeface="+mn-ea"/>
              <a:cs typeface="+mn-cs"/>
            </a:endParaRPr>
          </a:p>
        </p:txBody>
      </p:sp>
      <p:graphicFrame>
        <p:nvGraphicFramePr>
          <p:cNvPr id="83971" name="3 Nesne"/>
          <p:cNvGraphicFramePr>
            <a:graphicFrameLocks noChangeAspect="1"/>
          </p:cNvGraphicFramePr>
          <p:nvPr/>
        </p:nvGraphicFramePr>
        <p:xfrm>
          <a:off x="1476375" y="981075"/>
          <a:ext cx="1819275" cy="4064000"/>
        </p:xfrm>
        <a:graphic>
          <a:graphicData uri="http://schemas.openxmlformats.org/presentationml/2006/ole">
            <mc:AlternateContent xmlns:mc="http://schemas.openxmlformats.org/markup-compatibility/2006">
              <mc:Choice xmlns:v="urn:schemas-microsoft-com:vml" Requires="v">
                <p:oleObj spid="_x0000_s3087" name="" r:id="rId1" imgW="1819910" imgH="4065905" progId="Word.Document.8">
                  <p:embed/>
                </p:oleObj>
              </mc:Choice>
              <mc:Fallback>
                <p:oleObj name="" r:id="rId1" imgW="1819910" imgH="4065905" progId="Word.Document.8">
                  <p:embed/>
                  <p:pic>
                    <p:nvPicPr>
                      <p:cNvPr id="0" name="Picture 3086"/>
                      <p:cNvPicPr/>
                      <p:nvPr/>
                    </p:nvPicPr>
                    <p:blipFill>
                      <a:blip r:embed="rId2"/>
                      <a:stretch>
                        <a:fillRect/>
                      </a:stretch>
                    </p:blipFill>
                    <p:spPr>
                      <a:xfrm>
                        <a:off x="1476375" y="981075"/>
                        <a:ext cx="1819275" cy="4064000"/>
                      </a:xfrm>
                      <a:prstGeom prst="rect">
                        <a:avLst/>
                      </a:prstGeom>
                      <a:noFill/>
                      <a:ln w="38100">
                        <a:noFill/>
                        <a:miter/>
                      </a:ln>
                    </p:spPr>
                  </p:pic>
                </p:oleObj>
              </mc:Fallback>
            </mc:AlternateContent>
          </a:graphicData>
        </a:graphic>
      </p:graphicFrame>
      <p:graphicFrame>
        <p:nvGraphicFramePr>
          <p:cNvPr id="83972" name="4 Nesne"/>
          <p:cNvGraphicFramePr>
            <a:graphicFrameLocks noChangeAspect="1"/>
          </p:cNvGraphicFramePr>
          <p:nvPr/>
        </p:nvGraphicFramePr>
        <p:xfrm>
          <a:off x="1547813" y="4221163"/>
          <a:ext cx="1866900" cy="4064000"/>
        </p:xfrm>
        <a:graphic>
          <a:graphicData uri="http://schemas.openxmlformats.org/presentationml/2006/ole">
            <mc:AlternateContent xmlns:mc="http://schemas.openxmlformats.org/markup-compatibility/2006">
              <mc:Choice xmlns:v="urn:schemas-microsoft-com:vml" Requires="v">
                <p:oleObj spid="_x0000_s3089" name="" r:id="rId3" imgW="1868170" imgH="4065905" progId="Word.Document.8">
                  <p:embed/>
                </p:oleObj>
              </mc:Choice>
              <mc:Fallback>
                <p:oleObj name="" r:id="rId3" imgW="1868170" imgH="4065905" progId="Word.Document.8">
                  <p:embed/>
                  <p:pic>
                    <p:nvPicPr>
                      <p:cNvPr id="0" name="Picture 3088"/>
                      <p:cNvPicPr/>
                      <p:nvPr/>
                    </p:nvPicPr>
                    <p:blipFill>
                      <a:blip r:embed="rId4"/>
                      <a:stretch>
                        <a:fillRect/>
                      </a:stretch>
                    </p:blipFill>
                    <p:spPr>
                      <a:xfrm>
                        <a:off x="1547813" y="4221163"/>
                        <a:ext cx="1866900" cy="4064000"/>
                      </a:xfrm>
                      <a:prstGeom prst="rect">
                        <a:avLst/>
                      </a:prstGeom>
                      <a:noFill/>
                      <a:ln w="38100">
                        <a:noFill/>
                        <a:miter/>
                      </a:ln>
                    </p:spPr>
                  </p:pic>
                </p:oleObj>
              </mc:Fallback>
            </mc:AlternateContent>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2 İçerik Yer Tutucusu"/>
          <p:cNvSpPr>
            <a:spLocks noGrp="1"/>
          </p:cNvSpPr>
          <p:nvPr>
            <p:ph idx="1" hasCustomPrompt="1"/>
          </p:nvPr>
        </p:nvSpPr>
        <p:spPr>
          <a:xfrm>
            <a:off x="395288" y="620713"/>
            <a:ext cx="8229600" cy="4525963"/>
          </a:xfrm>
        </p:spPr>
        <p:txBody>
          <a:bodyPr vert="horz" wrap="square" lIns="91440" tIns="45720" rIns="91440" bIns="45720" numCol="1" anchor="t" anchorCtr="0" compatLnSpc="1"/>
          <a:p>
            <a:pPr algn="ctr" defTabSz="685800" eaLnBrk="1" hangingPunct="1">
              <a:buSzPct val="80000"/>
              <a:buFont typeface="Arial" panose="020B0604020202020204" pitchFamily="34" charset="0"/>
              <a:buNone/>
            </a:pPr>
            <a:r>
              <a:rPr lang="tr-TR" altLang="tr-TR" sz="2600" kern="1200" dirty="0">
                <a:solidFill>
                  <a:srgbClr val="262626"/>
                </a:solidFill>
                <a:latin typeface="Times New Roman" panose="02020603050405020304" pitchFamily="18" charset="0"/>
                <a:ea typeface="+mn-ea"/>
                <a:cs typeface="Times New Roman" panose="02020603050405020304" pitchFamily="18" charset="0"/>
              </a:rPr>
              <a:t>İşletme birimi sayısı </a:t>
            </a:r>
            <a:r>
              <a:rPr lang="tr-TR" altLang="tr-TR" sz="2600" i="1" kern="1200" dirty="0">
                <a:solidFill>
                  <a:srgbClr val="262626"/>
                </a:solidFill>
                <a:latin typeface="Times New Roman" panose="02020603050405020304" pitchFamily="18" charset="0"/>
                <a:ea typeface="+mn-ea"/>
                <a:cs typeface="Times New Roman" panose="02020603050405020304" pitchFamily="18" charset="0"/>
              </a:rPr>
              <a:t>N</a:t>
            </a:r>
            <a:r>
              <a:rPr lang="tr-TR" altLang="tr-TR" sz="2600" kern="1200" dirty="0">
                <a:solidFill>
                  <a:srgbClr val="262626"/>
                </a:solidFill>
                <a:latin typeface="Times New Roman" panose="02020603050405020304" pitchFamily="18" charset="0"/>
                <a:ea typeface="+mn-ea"/>
                <a:cs typeface="Times New Roman" panose="02020603050405020304" pitchFamily="18" charset="0"/>
              </a:rPr>
              <a:t> </a:t>
            </a:r>
            <a:r>
              <a:rPr lang="tr-TR" altLang="tr-TR" sz="2600" kern="1200" dirty="0">
                <a:solidFill>
                  <a:srgbClr val="262626"/>
                </a:solidFill>
                <a:latin typeface="Times New Roman" panose="02020603050405020304" pitchFamily="18" charset="0"/>
                <a:ea typeface="+mn-ea"/>
                <a:cs typeface="Times New Roman" panose="02020603050405020304" pitchFamily="18" charset="0"/>
                <a:sym typeface="Symbol" panose="05050102010706020507" pitchFamily="18" charset="2"/>
              </a:rPr>
              <a:t></a:t>
            </a:r>
            <a:r>
              <a:rPr lang="tr-TR" altLang="tr-TR" sz="2600" kern="1200" dirty="0">
                <a:solidFill>
                  <a:srgbClr val="262626"/>
                </a:solidFill>
                <a:latin typeface="Times New Roman" panose="02020603050405020304" pitchFamily="18" charset="0"/>
                <a:ea typeface="+mn-ea"/>
                <a:cs typeface="Times New Roman" panose="02020603050405020304" pitchFamily="18" charset="0"/>
              </a:rPr>
              <a:t> </a:t>
            </a:r>
            <a:r>
              <a:rPr lang="tr-TR" altLang="tr-TR" sz="2600" i="1" kern="1200" dirty="0">
                <a:solidFill>
                  <a:srgbClr val="262626"/>
                </a:solidFill>
                <a:latin typeface="Times New Roman" panose="02020603050405020304" pitchFamily="18" charset="0"/>
                <a:ea typeface="+mn-ea"/>
                <a:cs typeface="Times New Roman" panose="02020603050405020304" pitchFamily="18" charset="0"/>
              </a:rPr>
              <a:t>N</a:t>
            </a:r>
            <a:r>
              <a:rPr lang="tr-TR" altLang="tr-TR" sz="2600" i="1" kern="1200" baseline="-25000" dirty="0">
                <a:solidFill>
                  <a:srgbClr val="262626"/>
                </a:solidFill>
                <a:latin typeface="Times New Roman" panose="02020603050405020304" pitchFamily="18" charset="0"/>
                <a:ea typeface="+mn-ea"/>
                <a:cs typeface="Times New Roman" panose="02020603050405020304" pitchFamily="18" charset="0"/>
              </a:rPr>
              <a:t>max</a:t>
            </a:r>
            <a:r>
              <a:rPr lang="tr-TR" altLang="tr-TR" sz="2600" kern="1200" dirty="0">
                <a:solidFill>
                  <a:srgbClr val="262626"/>
                </a:solidFill>
                <a:latin typeface="Times New Roman" panose="02020603050405020304" pitchFamily="18" charset="0"/>
                <a:ea typeface="+mn-ea"/>
                <a:cs typeface="Times New Roman" panose="02020603050405020304" pitchFamily="18" charset="0"/>
              </a:rPr>
              <a:t> olacak biçimde seçilebilir. İşletme birimi sayısının hesaplanan maksimum değere eşit alınması önerilir. Bu durumda sistem debisi minimum değerde olur. Ancak, özellikle küçük damla sulama sistemlerinde, </a:t>
            </a:r>
            <a:r>
              <a:rPr lang="tr-TR" altLang="tr-TR" sz="2600" i="1" kern="1200" dirty="0">
                <a:solidFill>
                  <a:srgbClr val="262626"/>
                </a:solidFill>
                <a:latin typeface="Times New Roman" panose="02020603050405020304" pitchFamily="18" charset="0"/>
                <a:ea typeface="+mn-ea"/>
                <a:cs typeface="Times New Roman" panose="02020603050405020304" pitchFamily="18" charset="0"/>
              </a:rPr>
              <a:t>N = N</a:t>
            </a:r>
            <a:r>
              <a:rPr lang="tr-TR" altLang="tr-TR" sz="2600" i="1" kern="1200" baseline="-25000" dirty="0">
                <a:solidFill>
                  <a:srgbClr val="262626"/>
                </a:solidFill>
                <a:latin typeface="Times New Roman" panose="02020603050405020304" pitchFamily="18" charset="0"/>
                <a:ea typeface="+mn-ea"/>
                <a:cs typeface="Times New Roman" panose="02020603050405020304" pitchFamily="18" charset="0"/>
              </a:rPr>
              <a:t>max</a:t>
            </a:r>
            <a:r>
              <a:rPr lang="tr-TR" altLang="tr-TR" sz="2600" kern="1200" dirty="0">
                <a:solidFill>
                  <a:srgbClr val="262626"/>
                </a:solidFill>
                <a:latin typeface="Times New Roman" panose="02020603050405020304" pitchFamily="18" charset="0"/>
                <a:ea typeface="+mn-ea"/>
                <a:cs typeface="Times New Roman" panose="02020603050405020304" pitchFamily="18" charset="0"/>
              </a:rPr>
              <a:t> alındığında bir işletme biriminin hizmet ettiği alan çok küçük ve buna bağlı olarak manifold boru hattı çok kısa olabilir. Bu da, sistemin işletilmesi aşamasında sakınca doğurabilir. Ayrıca, su kaynağı kapasitesinin yeterli olması koşuluyla, işletme birimi sayısı azaltılarak sulamanın, sulama aralığı boyunca değil, daha kısa sürede tamamlanması ile daha iyi işletme yapılabilir.</a:t>
            </a:r>
            <a:endParaRPr lang="tr-TR" altLang="tr-TR" sz="26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buSzPct val="80000"/>
            </a:pPr>
            <a:r>
              <a:rPr lang="tr-TR" altLang="tr-TR" kern="1200" dirty="0">
                <a:solidFill>
                  <a:srgbClr val="FF0000"/>
                </a:solidFill>
                <a:latin typeface="Times New Roman" panose="02020603050405020304" pitchFamily="18" charset="0"/>
                <a:ea typeface="+mn-ea"/>
                <a:cs typeface="Times New Roman" panose="02020603050405020304" pitchFamily="18" charset="0"/>
              </a:rPr>
              <a:t>(</a:t>
            </a:r>
            <a:r>
              <a:rPr lang="tr-TR" altLang="tr-TR" i="1" kern="1200" dirty="0">
                <a:solidFill>
                  <a:srgbClr val="FF0000"/>
                </a:solidFill>
                <a:latin typeface="Times New Roman" panose="02020603050405020304" pitchFamily="18" charset="0"/>
                <a:ea typeface="+mn-ea"/>
                <a:cs typeface="Times New Roman" panose="02020603050405020304" pitchFamily="18" charset="0"/>
              </a:rPr>
              <a:t>T</a:t>
            </a:r>
            <a:r>
              <a:rPr lang="tr-TR" altLang="tr-TR" i="1" kern="1200" baseline="-25000" dirty="0">
                <a:solidFill>
                  <a:srgbClr val="FF0000"/>
                </a:solidFill>
                <a:latin typeface="Times New Roman" panose="02020603050405020304" pitchFamily="18" charset="0"/>
                <a:ea typeface="+mn-ea"/>
                <a:cs typeface="Times New Roman" panose="02020603050405020304" pitchFamily="18" charset="0"/>
              </a:rPr>
              <a:t>g</a:t>
            </a:r>
            <a:r>
              <a:rPr lang="tr-TR" altLang="tr-TR" i="1" kern="1200" dirty="0">
                <a:solidFill>
                  <a:srgbClr val="FF0000"/>
                </a:solidFill>
                <a:latin typeface="Times New Roman" panose="02020603050405020304" pitchFamily="18" charset="0"/>
                <a:ea typeface="+mn-ea"/>
                <a:cs typeface="Times New Roman" panose="02020603050405020304" pitchFamily="18" charset="0"/>
              </a:rPr>
              <a:t>/T</a:t>
            </a:r>
            <a:r>
              <a:rPr lang="tr-TR" altLang="tr-TR" i="1" kern="1200" baseline="-25000" dirty="0">
                <a:solidFill>
                  <a:srgbClr val="FF0000"/>
                </a:solidFill>
                <a:latin typeface="Times New Roman" panose="02020603050405020304" pitchFamily="18" charset="0"/>
                <a:ea typeface="+mn-ea"/>
                <a:cs typeface="Times New Roman" panose="02020603050405020304" pitchFamily="18" charset="0"/>
              </a:rPr>
              <a:t>a</a:t>
            </a:r>
            <a:r>
              <a:rPr lang="tr-TR" altLang="tr-TR" kern="1200" dirty="0">
                <a:solidFill>
                  <a:srgbClr val="FF0000"/>
                </a:solidFill>
                <a:latin typeface="Times New Roman" panose="02020603050405020304" pitchFamily="18" charset="0"/>
                <a:ea typeface="+mn-ea"/>
                <a:cs typeface="Times New Roman" panose="02020603050405020304" pitchFamily="18" charset="0"/>
              </a:rPr>
              <a:t>) oranı kesirli çıktığında daima bir alt tam sayı dikkate alınır.</a:t>
            </a:r>
            <a:endParaRPr lang="tr-TR" altLang="tr-TR" kern="1200" dirty="0">
              <a:solidFill>
                <a:srgbClr val="FF0000"/>
              </a:solidFill>
              <a:latin typeface="Times New Roman" panose="02020603050405020304" pitchFamily="18" charset="0"/>
              <a:ea typeface="+mn-ea"/>
              <a:cs typeface="Times New Roman" panose="02020603050405020304" pitchFamily="18" charset="0"/>
            </a:endParaRPr>
          </a:p>
          <a:p>
            <a:pPr defTabSz="685800" eaLnBrk="1" hangingPunct="1">
              <a:buSzPct val="80000"/>
            </a:pPr>
            <a:endParaRPr lang="tr-TR" altLang="tr-TR" kern="1200" dirty="0">
              <a:latin typeface="+mn-lt"/>
              <a:ea typeface="+mn-ea"/>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1 Başlık"/>
          <p:cNvSpPr>
            <a:spLocks noGrp="1"/>
          </p:cNvSpPr>
          <p:nvPr>
            <p:ph type="title" hasCustomPrompt="1"/>
          </p:nvPr>
        </p:nvSpPr>
        <p:spPr>
          <a:xfrm>
            <a:off x="868363" y="188913"/>
            <a:ext cx="7407275" cy="1355725"/>
          </a:xfrm>
        </p:spPr>
        <p:txBody>
          <a:bodyPr vert="horz" wrap="square" lIns="91440" tIns="45720" rIns="91440" bIns="45720" numCol="1" rtlCol="0" anchor="ctr" anchorCtr="0" compatLnSpc="1"/>
          <a:p>
            <a:pPr eaLnBrk="1" hangingPunct="1">
              <a:buNone/>
            </a:pPr>
            <a:r>
              <a:rPr sz="3600" b="1" dirty="0"/>
              <a:t> </a:t>
            </a:r>
            <a:r>
              <a:rPr sz="2800" b="1" dirty="0">
                <a:solidFill>
                  <a:srgbClr val="FF0000"/>
                </a:solidFill>
                <a:latin typeface="Times New Roman" panose="02020603050405020304" pitchFamily="18" charset="0"/>
                <a:cs typeface="Times New Roman" panose="02020603050405020304" pitchFamily="18" charset="0"/>
              </a:rPr>
              <a:t>Lateral ve Manifold Boru Çapının Saptanması</a:t>
            </a:r>
            <a:br>
              <a:rPr sz="3600" dirty="0"/>
            </a:br>
            <a:endParaRPr sz="3600" dirty="0"/>
          </a:p>
        </p:txBody>
      </p:sp>
      <p:sp>
        <p:nvSpPr>
          <p:cNvPr id="3" name="2 İçerik Yer Tutucusu"/>
          <p:cNvSpPr>
            <a:spLocks noGrp="1"/>
          </p:cNvSpPr>
          <p:nvPr>
            <p:ph idx="1" hasCustomPrompt="1"/>
          </p:nvPr>
        </p:nvSpPr>
        <p:spPr>
          <a:xfrm>
            <a:off x="457200" y="981075"/>
            <a:ext cx="8229600" cy="5543550"/>
          </a:xfrm>
        </p:spPr>
        <p:txBody>
          <a:bodyPr vert="horz" wrap="square" lIns="91440" tIns="45720" rIns="91440" bIns="45720" numCol="1" rtlCol="0" anchor="t" anchorCtr="0" compatLnSpc="1"/>
          <a:p>
            <a:pPr algn="ctr" defTabSz="685800" eaLnBrk="1" hangingPunct="1">
              <a:lnSpc>
                <a:spcPct val="70000"/>
              </a:lnSpc>
              <a:buSzPct val="80000"/>
              <a:buFont typeface="Arial" panose="020B0604020202020204" pitchFamily="34" charset="0"/>
              <a:buNone/>
            </a:pPr>
            <a:r>
              <a:rPr sz="1900" kern="1200" dirty="0">
                <a:solidFill>
                  <a:srgbClr val="262626"/>
                </a:solidFill>
                <a:latin typeface="Times New Roman" panose="02020603050405020304" pitchFamily="18" charset="0"/>
                <a:ea typeface="+mn-ea"/>
                <a:cs typeface="Times New Roman" panose="02020603050405020304" pitchFamily="18" charset="0"/>
              </a:rPr>
              <a:t>	Damla sulama sistemlerinde bir işletme birimi, üzerinde damlatıcıların bulunduğu çok sayıda lateral boru hattı ve belirli sayıda lateralin bağlandığı manifold boru hattından oluşur. Dolayısıyla, lateral ve manifold boru hatları, çok çıkışlı basınçlı boru hatları biçimindedir. Bu tip boru hatlarında debi, hat sonuna doğru gittikçe azalma gösterir.</a:t>
            </a:r>
            <a:endParaRPr sz="1900" kern="1200" dirty="0">
              <a:solidFill>
                <a:srgbClr val="262626"/>
              </a:solidFill>
              <a:latin typeface="Times New Roman" panose="02020603050405020304" pitchFamily="18" charset="0"/>
              <a:ea typeface="+mn-ea"/>
              <a:cs typeface="Times New Roman" panose="02020603050405020304" pitchFamily="18" charset="0"/>
            </a:endParaRPr>
          </a:p>
          <a:p>
            <a:pPr algn="ctr" defTabSz="685800" eaLnBrk="1" hangingPunct="1">
              <a:lnSpc>
                <a:spcPct val="70000"/>
              </a:lnSpc>
              <a:buSzPct val="80000"/>
              <a:buFont typeface="Arial" panose="020B0604020202020204" pitchFamily="34" charset="0"/>
              <a:buNone/>
            </a:pPr>
            <a:r>
              <a:rPr sz="1900" kern="1200" dirty="0">
                <a:solidFill>
                  <a:srgbClr val="262626"/>
                </a:solidFill>
                <a:latin typeface="Times New Roman" panose="02020603050405020304" pitchFamily="18" charset="0"/>
                <a:ea typeface="+mn-ea"/>
                <a:cs typeface="Times New Roman" panose="02020603050405020304" pitchFamily="18" charset="0"/>
              </a:rPr>
              <a:t>Şekilde, çok çıkışlı bir lateral ya da manifold boru hattı boyunca, basınç yükü ve debi dağılımı görülmektedir. Şekilden izleneceği gibi, örneğin, üzerinde </a:t>
            </a:r>
            <a:r>
              <a:rPr sz="1900" i="1" kern="1200" dirty="0">
                <a:solidFill>
                  <a:srgbClr val="262626"/>
                </a:solidFill>
                <a:latin typeface="Times New Roman" panose="02020603050405020304" pitchFamily="18" charset="0"/>
                <a:ea typeface="+mn-ea"/>
                <a:cs typeface="Times New Roman" panose="02020603050405020304" pitchFamily="18" charset="0"/>
              </a:rPr>
              <a:t>S</a:t>
            </a:r>
            <a:r>
              <a:rPr sz="1900" i="1" kern="1200" baseline="-25000" dirty="0">
                <a:solidFill>
                  <a:srgbClr val="262626"/>
                </a:solidFill>
                <a:latin typeface="Times New Roman" panose="02020603050405020304" pitchFamily="18" charset="0"/>
                <a:ea typeface="+mn-ea"/>
                <a:cs typeface="Times New Roman" panose="02020603050405020304" pitchFamily="18" charset="0"/>
              </a:rPr>
              <a:t>d</a:t>
            </a:r>
            <a:r>
              <a:rPr sz="1900" kern="1200" dirty="0">
                <a:solidFill>
                  <a:srgbClr val="262626"/>
                </a:solidFill>
                <a:latin typeface="Times New Roman" panose="02020603050405020304" pitchFamily="18" charset="0"/>
                <a:ea typeface="+mn-ea"/>
                <a:cs typeface="Times New Roman" panose="02020603050405020304" pitchFamily="18" charset="0"/>
              </a:rPr>
              <a:t> aralıkla </a:t>
            </a:r>
            <a:r>
              <a:rPr sz="1900" i="1" kern="1200" dirty="0">
                <a:solidFill>
                  <a:srgbClr val="262626"/>
                </a:solidFill>
                <a:latin typeface="Times New Roman" panose="02020603050405020304" pitchFamily="18" charset="0"/>
                <a:ea typeface="+mn-ea"/>
                <a:cs typeface="Times New Roman" panose="02020603050405020304" pitchFamily="18" charset="0"/>
              </a:rPr>
              <a:t>n</a:t>
            </a:r>
            <a:r>
              <a:rPr sz="1900" kern="1200" dirty="0">
                <a:solidFill>
                  <a:srgbClr val="262626"/>
                </a:solidFill>
                <a:latin typeface="Times New Roman" panose="02020603050405020304" pitchFamily="18" charset="0"/>
                <a:ea typeface="+mn-ea"/>
                <a:cs typeface="Times New Roman" panose="02020603050405020304" pitchFamily="18" charset="0"/>
              </a:rPr>
              <a:t> adet damlatıcı bulunan lateral boru hattı boyunca tüm damlatıcıların giriş basınçları birbirinden farklıdır. Bunun nedeni, ardışık damlatıcılar arasındaki boru bölümlerinde oluşan yük kayıpları ve eğimden kaynaklanan yükseklik farkıdır. Dolayısıyla, lateral boru hattı üzerinde i. damlatıcının basıncı;</a:t>
            </a:r>
            <a:endParaRPr sz="19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lnSpc>
                <a:spcPct val="70000"/>
              </a:lnSpc>
              <a:buSzPct val="80000"/>
              <a:buFont typeface="Arial" panose="020B0604020202020204" pitchFamily="34" charset="0"/>
              <a:buNone/>
            </a:pPr>
            <a:endParaRPr sz="1600" kern="1200" dirty="0">
              <a:solidFill>
                <a:srgbClr val="262626"/>
              </a:solidFill>
              <a:latin typeface="+mn-lt"/>
              <a:ea typeface="+mn-ea"/>
              <a:cs typeface="+mn-cs"/>
            </a:endParaRPr>
          </a:p>
          <a:p>
            <a:pPr defTabSz="685800" eaLnBrk="1" hangingPunct="1">
              <a:lnSpc>
                <a:spcPct val="70000"/>
              </a:lnSpc>
              <a:buSzPct val="80000"/>
              <a:buFont typeface="Arial" panose="020B0604020202020204" pitchFamily="34" charset="0"/>
              <a:buNone/>
            </a:pPr>
            <a:endParaRPr sz="1600" kern="1200" dirty="0">
              <a:solidFill>
                <a:srgbClr val="262626"/>
              </a:solidFill>
              <a:latin typeface="+mn-lt"/>
              <a:ea typeface="+mn-ea"/>
              <a:cs typeface="+mn-cs"/>
            </a:endParaRPr>
          </a:p>
          <a:p>
            <a:pPr defTabSz="685800" eaLnBrk="1" hangingPunct="1">
              <a:lnSpc>
                <a:spcPct val="70000"/>
              </a:lnSpc>
              <a:buSzPct val="80000"/>
              <a:buFont typeface="Arial" panose="020B0604020202020204" pitchFamily="34" charset="0"/>
              <a:buNone/>
            </a:pPr>
            <a:endParaRPr sz="1600" kern="1200" dirty="0">
              <a:solidFill>
                <a:srgbClr val="262626"/>
              </a:solidFill>
              <a:latin typeface="+mn-lt"/>
              <a:ea typeface="+mn-ea"/>
              <a:cs typeface="+mn-cs"/>
            </a:endParaRPr>
          </a:p>
          <a:p>
            <a:pPr defTabSz="685800" eaLnBrk="1" hangingPunct="1">
              <a:lnSpc>
                <a:spcPct val="70000"/>
              </a:lnSpc>
              <a:buSzPct val="80000"/>
              <a:buFont typeface="Arial" panose="020B0604020202020204" pitchFamily="34" charset="0"/>
              <a:buNone/>
            </a:pPr>
            <a:r>
              <a:rPr sz="1600" kern="1200" dirty="0">
                <a:solidFill>
                  <a:srgbClr val="262626"/>
                </a:solidFill>
                <a:latin typeface="+mn-lt"/>
                <a:ea typeface="+mn-ea"/>
                <a:cs typeface="+mn-cs"/>
              </a:rPr>
              <a:t>eşitliği ile ifade edilebilir. Eşitlikte;</a:t>
            </a:r>
            <a:endParaRPr sz="1600" kern="1200" dirty="0">
              <a:solidFill>
                <a:srgbClr val="262626"/>
              </a:solidFill>
              <a:latin typeface="+mn-lt"/>
              <a:ea typeface="+mn-ea"/>
              <a:cs typeface="+mn-cs"/>
            </a:endParaRPr>
          </a:p>
          <a:p>
            <a:pPr defTabSz="685800" eaLnBrk="1" hangingPunct="1">
              <a:lnSpc>
                <a:spcPct val="70000"/>
              </a:lnSpc>
              <a:buSzPct val="80000"/>
              <a:buFont typeface="Arial" panose="020B0604020202020204" pitchFamily="34" charset="0"/>
              <a:buNone/>
            </a:pPr>
            <a:r>
              <a:rPr sz="1600" i="1" kern="1200" dirty="0">
                <a:solidFill>
                  <a:srgbClr val="262626"/>
                </a:solidFill>
                <a:latin typeface="+mn-lt"/>
                <a:ea typeface="+mn-ea"/>
                <a:cs typeface="+mn-cs"/>
              </a:rPr>
              <a:t>h</a:t>
            </a:r>
            <a:r>
              <a:rPr sz="1600" i="1" kern="1200" baseline="-25000" dirty="0">
                <a:solidFill>
                  <a:srgbClr val="262626"/>
                </a:solidFill>
                <a:latin typeface="+mn-lt"/>
                <a:ea typeface="+mn-ea"/>
                <a:cs typeface="+mn-cs"/>
              </a:rPr>
              <a:t>i</a:t>
            </a:r>
            <a:r>
              <a:rPr sz="1600" kern="1200" dirty="0">
                <a:solidFill>
                  <a:srgbClr val="262626"/>
                </a:solidFill>
                <a:latin typeface="+mn-lt"/>
                <a:ea typeface="+mn-ea"/>
                <a:cs typeface="+mn-cs"/>
              </a:rPr>
              <a:t>     = i. damlatıcının basıncı, m,</a:t>
            </a:r>
            <a:endParaRPr sz="1600" kern="1200" dirty="0">
              <a:solidFill>
                <a:srgbClr val="262626"/>
              </a:solidFill>
              <a:latin typeface="+mn-lt"/>
              <a:ea typeface="+mn-ea"/>
              <a:cs typeface="+mn-cs"/>
            </a:endParaRPr>
          </a:p>
          <a:p>
            <a:pPr defTabSz="685800" eaLnBrk="1" hangingPunct="1">
              <a:lnSpc>
                <a:spcPct val="70000"/>
              </a:lnSpc>
              <a:buSzPct val="80000"/>
              <a:buFont typeface="Arial" panose="020B0604020202020204" pitchFamily="34" charset="0"/>
              <a:buNone/>
            </a:pPr>
            <a:r>
              <a:rPr sz="1600" i="1" kern="1200" dirty="0">
                <a:solidFill>
                  <a:srgbClr val="262626"/>
                </a:solidFill>
                <a:latin typeface="+mn-lt"/>
                <a:ea typeface="+mn-ea"/>
                <a:cs typeface="+mn-cs"/>
              </a:rPr>
              <a:t>h</a:t>
            </a:r>
            <a:r>
              <a:rPr sz="1600" i="1" kern="1200" baseline="-25000" dirty="0">
                <a:solidFill>
                  <a:srgbClr val="262626"/>
                </a:solidFill>
                <a:latin typeface="+mn-lt"/>
                <a:ea typeface="+mn-ea"/>
                <a:cs typeface="+mn-cs"/>
              </a:rPr>
              <a:t>i-1</a:t>
            </a:r>
            <a:r>
              <a:rPr sz="1600" kern="1200" dirty="0">
                <a:solidFill>
                  <a:srgbClr val="262626"/>
                </a:solidFill>
                <a:latin typeface="+mn-lt"/>
                <a:ea typeface="+mn-ea"/>
                <a:cs typeface="+mn-cs"/>
              </a:rPr>
              <a:t>   =  (i-1). damlatıcının basıncı, m,</a:t>
            </a:r>
            <a:endParaRPr sz="1600" kern="1200" dirty="0">
              <a:solidFill>
                <a:srgbClr val="262626"/>
              </a:solidFill>
              <a:latin typeface="+mn-lt"/>
              <a:ea typeface="+mn-ea"/>
              <a:cs typeface="+mn-cs"/>
            </a:endParaRPr>
          </a:p>
          <a:p>
            <a:pPr defTabSz="685800" eaLnBrk="1" hangingPunct="1">
              <a:lnSpc>
                <a:spcPct val="70000"/>
              </a:lnSpc>
              <a:buSzPct val="80000"/>
              <a:buFont typeface="Arial" panose="020B0604020202020204" pitchFamily="34" charset="0"/>
              <a:buNone/>
            </a:pPr>
            <a:r>
              <a:rPr sz="1600" i="1" kern="1200" dirty="0">
                <a:solidFill>
                  <a:srgbClr val="262626"/>
                </a:solidFill>
                <a:latin typeface="+mn-lt"/>
                <a:ea typeface="+mn-ea"/>
                <a:cs typeface="+mn-cs"/>
              </a:rPr>
              <a:t>h</a:t>
            </a:r>
            <a:r>
              <a:rPr sz="1600" i="1" kern="1200" baseline="-25000" dirty="0">
                <a:solidFill>
                  <a:srgbClr val="262626"/>
                </a:solidFill>
                <a:latin typeface="+mn-lt"/>
                <a:ea typeface="+mn-ea"/>
                <a:cs typeface="+mn-cs"/>
              </a:rPr>
              <a:t>f i-1</a:t>
            </a:r>
            <a:r>
              <a:rPr sz="1600" kern="1200" dirty="0">
                <a:solidFill>
                  <a:srgbClr val="262626"/>
                </a:solidFill>
                <a:latin typeface="+mn-lt"/>
                <a:ea typeface="+mn-ea"/>
                <a:cs typeface="+mn-cs"/>
              </a:rPr>
              <a:t> = (i-1). ve i. damlatıcılar arasındaki lateral boru bölümünde oluşan </a:t>
            </a:r>
            <a:endParaRPr sz="1600" kern="1200" dirty="0">
              <a:solidFill>
                <a:srgbClr val="262626"/>
              </a:solidFill>
              <a:latin typeface="+mn-lt"/>
              <a:ea typeface="+mn-ea"/>
              <a:cs typeface="+mn-cs"/>
            </a:endParaRPr>
          </a:p>
          <a:p>
            <a:pPr defTabSz="685800" eaLnBrk="1" hangingPunct="1">
              <a:lnSpc>
                <a:spcPct val="70000"/>
              </a:lnSpc>
              <a:buSzPct val="80000"/>
              <a:buFont typeface="Arial" panose="020B0604020202020204" pitchFamily="34" charset="0"/>
              <a:buNone/>
            </a:pPr>
            <a:r>
              <a:rPr sz="1600" kern="1200" dirty="0">
                <a:solidFill>
                  <a:srgbClr val="262626"/>
                </a:solidFill>
                <a:latin typeface="+mn-lt"/>
                <a:ea typeface="+mn-ea"/>
                <a:cs typeface="+mn-cs"/>
              </a:rPr>
              <a:t>                        yük kayıpları, m </a:t>
            </a:r>
            <a:endParaRPr sz="1600" kern="1200" dirty="0">
              <a:solidFill>
                <a:srgbClr val="262626"/>
              </a:solidFill>
              <a:latin typeface="+mn-lt"/>
              <a:ea typeface="+mn-ea"/>
              <a:cs typeface="+mn-cs"/>
            </a:endParaRPr>
          </a:p>
          <a:p>
            <a:pPr defTabSz="685800" eaLnBrk="1" hangingPunct="1">
              <a:lnSpc>
                <a:spcPct val="70000"/>
              </a:lnSpc>
              <a:buSzPct val="80000"/>
              <a:buFont typeface="Arial" panose="020B0604020202020204" pitchFamily="34" charset="0"/>
              <a:buNone/>
            </a:pPr>
            <a:r>
              <a:rPr sz="1600" i="1" kern="1200" dirty="0">
                <a:solidFill>
                  <a:srgbClr val="262626"/>
                </a:solidFill>
                <a:latin typeface="+mn-lt"/>
                <a:ea typeface="+mn-ea"/>
                <a:cs typeface="+mn-cs"/>
              </a:rPr>
              <a:t>h</a:t>
            </a:r>
            <a:r>
              <a:rPr sz="1600" i="1" kern="1200" baseline="-25000" dirty="0">
                <a:solidFill>
                  <a:srgbClr val="262626"/>
                </a:solidFill>
                <a:latin typeface="+mn-lt"/>
                <a:ea typeface="+mn-ea"/>
                <a:cs typeface="+mn-cs"/>
              </a:rPr>
              <a:t>g i-1</a:t>
            </a:r>
            <a:r>
              <a:rPr sz="1600" kern="1200" dirty="0">
                <a:solidFill>
                  <a:srgbClr val="262626"/>
                </a:solidFill>
                <a:latin typeface="+mn-lt"/>
                <a:ea typeface="+mn-ea"/>
                <a:cs typeface="+mn-cs"/>
              </a:rPr>
              <a:t> = (i-1). ve i. damlatıcılar arasında eğimden kaynaklanan yükseklik </a:t>
            </a:r>
            <a:endParaRPr sz="1600" kern="1200" dirty="0">
              <a:solidFill>
                <a:srgbClr val="262626"/>
              </a:solidFill>
              <a:latin typeface="+mn-lt"/>
              <a:ea typeface="+mn-ea"/>
              <a:cs typeface="+mn-cs"/>
            </a:endParaRPr>
          </a:p>
          <a:p>
            <a:pPr defTabSz="685800" eaLnBrk="1" hangingPunct="1">
              <a:lnSpc>
                <a:spcPct val="70000"/>
              </a:lnSpc>
              <a:buSzPct val="80000"/>
              <a:buFont typeface="Arial" panose="020B0604020202020204" pitchFamily="34" charset="0"/>
              <a:buNone/>
            </a:pPr>
            <a:r>
              <a:rPr sz="1600" kern="1200" dirty="0">
                <a:solidFill>
                  <a:srgbClr val="262626"/>
                </a:solidFill>
                <a:latin typeface="+mn-lt"/>
                <a:ea typeface="+mn-ea"/>
                <a:cs typeface="+mn-cs"/>
              </a:rPr>
              <a:t>                         farkı, m’dir (bayır aşağı eğimde, – alınır)</a:t>
            </a:r>
            <a:endParaRPr sz="1600" kern="1200" dirty="0">
              <a:solidFill>
                <a:srgbClr val="262626"/>
              </a:solidFill>
              <a:latin typeface="+mn-lt"/>
              <a:ea typeface="+mn-ea"/>
              <a:cs typeface="+mn-cs"/>
            </a:endParaRPr>
          </a:p>
          <a:p>
            <a:pPr defTabSz="685800" eaLnBrk="1" hangingPunct="1">
              <a:lnSpc>
                <a:spcPct val="70000"/>
              </a:lnSpc>
              <a:buSzPct val="80000"/>
            </a:pPr>
            <a:endParaRPr sz="1600" kern="1200" dirty="0">
              <a:solidFill>
                <a:srgbClr val="262626"/>
              </a:solidFill>
              <a:latin typeface="+mn-lt"/>
              <a:ea typeface="+mn-ea"/>
              <a:cs typeface="+mn-cs"/>
            </a:endParaRPr>
          </a:p>
        </p:txBody>
      </p:sp>
      <p:graphicFrame>
        <p:nvGraphicFramePr>
          <p:cNvPr id="86020" name="3 Nesne"/>
          <p:cNvGraphicFramePr>
            <a:graphicFrameLocks noChangeAspect="1"/>
          </p:cNvGraphicFramePr>
          <p:nvPr/>
        </p:nvGraphicFramePr>
        <p:xfrm>
          <a:off x="2195513" y="3644900"/>
          <a:ext cx="3103562" cy="4064000"/>
        </p:xfrm>
        <a:graphic>
          <a:graphicData uri="http://schemas.openxmlformats.org/presentationml/2006/ole">
            <mc:AlternateContent xmlns:mc="http://schemas.openxmlformats.org/markup-compatibility/2006">
              <mc:Choice xmlns:v="urn:schemas-microsoft-com:vml" Requires="v">
                <p:oleObj spid="_x0000_s3088" name="" r:id="rId1" imgW="3105785" imgH="4065905" progId="Word.Document.8">
                  <p:embed/>
                </p:oleObj>
              </mc:Choice>
              <mc:Fallback>
                <p:oleObj name="" r:id="rId1" imgW="3105785" imgH="4065905" progId="Word.Document.8">
                  <p:embed/>
                  <p:pic>
                    <p:nvPicPr>
                      <p:cNvPr id="0" name="Picture 3087"/>
                      <p:cNvPicPr/>
                      <p:nvPr/>
                    </p:nvPicPr>
                    <p:blipFill>
                      <a:blip r:embed="rId2"/>
                      <a:stretch>
                        <a:fillRect/>
                      </a:stretch>
                    </p:blipFill>
                    <p:spPr>
                      <a:xfrm>
                        <a:off x="2195513" y="3644900"/>
                        <a:ext cx="3103562" cy="4064000"/>
                      </a:xfrm>
                      <a:prstGeom prst="rect">
                        <a:avLst/>
                      </a:prstGeom>
                      <a:noFill/>
                      <a:ln w="38100">
                        <a:noFill/>
                        <a:miter/>
                      </a:ln>
                    </p:spPr>
                  </p:pic>
                </p:oleObj>
              </mc:Fallback>
            </mc:AlternateContent>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2 İçerik Yer Tutucusu"/>
          <p:cNvSpPr>
            <a:spLocks noGrp="1"/>
          </p:cNvSpPr>
          <p:nvPr>
            <p:ph idx="1" hasCustomPrompt="1"/>
          </p:nvPr>
        </p:nvSpPr>
        <p:spPr>
          <a:xfrm>
            <a:off x="323850" y="549275"/>
            <a:ext cx="8362950" cy="5759450"/>
          </a:xfrm>
          <a:ln/>
        </p:spPr>
        <p:txBody>
          <a:bodyPr vert="horz" wrap="square" lIns="91440" tIns="45720" rIns="91440" bIns="45720" anchor="t" anchorCtr="0"/>
          <a:p>
            <a:pPr defTabSz="685800" eaLnBrk="1" hangingPunct="1">
              <a:buSzPct val="80000"/>
            </a:pPr>
            <a:endParaRPr lang="tr-TR" altLang="tr-TR" kern="1200" dirty="0">
              <a:latin typeface="+mn-lt"/>
              <a:ea typeface="+mn-ea"/>
              <a:cs typeface="+mn-cs"/>
            </a:endParaRPr>
          </a:p>
        </p:txBody>
      </p:sp>
      <p:pic>
        <p:nvPicPr>
          <p:cNvPr id="87043" name="Picture 2"/>
          <p:cNvPicPr>
            <a:picLocks noChangeAspect="1"/>
          </p:cNvPicPr>
          <p:nvPr/>
        </p:nvPicPr>
        <p:blipFill>
          <a:blip r:embed="rId1"/>
          <a:srcRect l="23517" t="30141" r="25568" b="15720"/>
          <a:stretch>
            <a:fillRect/>
          </a:stretch>
        </p:blipFill>
        <p:spPr>
          <a:xfrm>
            <a:off x="192088" y="188913"/>
            <a:ext cx="8843962" cy="6405562"/>
          </a:xfrm>
          <a:prstGeom prst="rect">
            <a:avLst/>
          </a:prstGeom>
          <a:noFill/>
          <a:ln w="9525">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2 İçerik Yer Tutucusu"/>
          <p:cNvSpPr>
            <a:spLocks noGrp="1"/>
          </p:cNvSpPr>
          <p:nvPr>
            <p:ph idx="1" hasCustomPrompt="1"/>
          </p:nvPr>
        </p:nvSpPr>
        <p:spPr>
          <a:xfrm>
            <a:off x="468313" y="333375"/>
            <a:ext cx="8229600" cy="5975350"/>
          </a:xfrm>
        </p:spPr>
        <p:txBody>
          <a:bodyPr vert="horz" wrap="square" lIns="91440" tIns="45720" rIns="91440" bIns="45720" numCol="1" rtlCol="0" anchor="t" anchorCtr="0" compatLnSpc="1"/>
          <a:p>
            <a:pPr algn="ctr" defTabSz="685800" eaLnBrk="1" hangingPunct="1">
              <a:lnSpc>
                <a:spcPct val="80000"/>
              </a:lnSpc>
              <a:buSzPct val="80000"/>
              <a:buFont typeface="Arial" panose="020B0604020202020204" pitchFamily="34" charset="0"/>
              <a:buNone/>
            </a:pPr>
            <a:r>
              <a:rPr sz="2400" kern="1200" dirty="0">
                <a:solidFill>
                  <a:srgbClr val="262626"/>
                </a:solidFill>
                <a:latin typeface="Times New Roman" panose="02020603050405020304" pitchFamily="18" charset="0"/>
                <a:ea typeface="+mn-ea"/>
                <a:cs typeface="Times New Roman" panose="02020603050405020304" pitchFamily="18" charset="0"/>
              </a:rPr>
              <a:t>Lateral ve manifold boru hatlarında, boru hattı boyunca tüm damlatıcı ya da lateral giriş debileri arasındaki farklılık düzeyinin ifadesinde yaygın olarak;</a:t>
            </a:r>
            <a:endParaRPr sz="24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lnSpc>
                <a:spcPct val="80000"/>
              </a:lnSpc>
              <a:buSzPct val="80000"/>
              <a:buFont typeface="Arial" panose="020B0604020202020204" pitchFamily="34" charset="0"/>
              <a:buNone/>
            </a:pPr>
            <a:endParaRPr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lnSpc>
                <a:spcPct val="80000"/>
              </a:lnSpc>
              <a:buSzPct val="80000"/>
              <a:buFont typeface="Arial" panose="020B0604020202020204" pitchFamily="34" charset="0"/>
              <a:buNone/>
            </a:pPr>
            <a:endParaRPr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lnSpc>
                <a:spcPct val="80000"/>
              </a:lnSpc>
              <a:buSzPct val="80000"/>
              <a:buFont typeface="Arial" panose="020B0604020202020204" pitchFamily="34" charset="0"/>
              <a:buNone/>
            </a:pPr>
            <a:endParaRPr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lnSpc>
                <a:spcPct val="80000"/>
              </a:lnSpc>
              <a:buSzPct val="80000"/>
              <a:buFont typeface="Arial" panose="020B0604020202020204" pitchFamily="34" charset="0"/>
              <a:buNone/>
            </a:pPr>
            <a:r>
              <a:rPr sz="1800" kern="1200" dirty="0">
                <a:solidFill>
                  <a:srgbClr val="262626"/>
                </a:solidFill>
                <a:latin typeface="Times New Roman" panose="02020603050405020304" pitchFamily="18" charset="0"/>
                <a:ea typeface="+mn-ea"/>
                <a:cs typeface="Times New Roman" panose="02020603050405020304" pitchFamily="18" charset="0"/>
              </a:rPr>
              <a:t>Christiansen eşdağılım katsayısından yararlanılmaktadır. Bu eşitlikte;</a:t>
            </a:r>
            <a:endParaRPr sz="18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lnSpc>
                <a:spcPct val="80000"/>
              </a:lnSpc>
              <a:buSzPct val="80000"/>
              <a:buFont typeface="Arial" panose="020B0604020202020204" pitchFamily="34" charset="0"/>
              <a:buNone/>
            </a:pPr>
            <a:r>
              <a:rPr sz="1800" i="1" kern="1200" dirty="0">
                <a:solidFill>
                  <a:srgbClr val="262626"/>
                </a:solidFill>
                <a:latin typeface="Times New Roman" panose="02020603050405020304" pitchFamily="18" charset="0"/>
                <a:ea typeface="+mn-ea"/>
                <a:cs typeface="Times New Roman" panose="02020603050405020304" pitchFamily="18" charset="0"/>
              </a:rPr>
              <a:t>C</a:t>
            </a:r>
            <a:r>
              <a:rPr sz="1800" i="1" kern="1200" baseline="-25000" dirty="0">
                <a:solidFill>
                  <a:srgbClr val="262626"/>
                </a:solidFill>
                <a:latin typeface="Times New Roman" panose="02020603050405020304" pitchFamily="18" charset="0"/>
                <a:ea typeface="+mn-ea"/>
                <a:cs typeface="Times New Roman" panose="02020603050405020304" pitchFamily="18" charset="0"/>
              </a:rPr>
              <a:t>u</a:t>
            </a:r>
            <a:r>
              <a:rPr sz="1800" kern="1200" dirty="0">
                <a:solidFill>
                  <a:srgbClr val="262626"/>
                </a:solidFill>
                <a:latin typeface="Times New Roman" panose="02020603050405020304" pitchFamily="18" charset="0"/>
                <a:ea typeface="+mn-ea"/>
                <a:cs typeface="Times New Roman" panose="02020603050405020304" pitchFamily="18" charset="0"/>
              </a:rPr>
              <a:t>   = Christiansen eşdağılım katsayısı, %,</a:t>
            </a:r>
            <a:endParaRPr sz="18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lnSpc>
                <a:spcPct val="80000"/>
              </a:lnSpc>
              <a:buSzPct val="80000"/>
              <a:buFont typeface="Arial" panose="020B0604020202020204" pitchFamily="34" charset="0"/>
              <a:buNone/>
            </a:pPr>
            <a:r>
              <a:rPr sz="1800" i="1" kern="1200" dirty="0">
                <a:solidFill>
                  <a:srgbClr val="262626"/>
                </a:solidFill>
                <a:latin typeface="Times New Roman" panose="02020603050405020304" pitchFamily="18" charset="0"/>
                <a:ea typeface="+mn-ea"/>
                <a:cs typeface="Times New Roman" panose="02020603050405020304" pitchFamily="18" charset="0"/>
                <a:sym typeface="Symbol" panose="05050102010706020507" pitchFamily="18" charset="2"/>
              </a:rPr>
              <a:t></a:t>
            </a:r>
            <a:r>
              <a:rPr sz="1800" i="1" kern="1200" dirty="0">
                <a:solidFill>
                  <a:srgbClr val="262626"/>
                </a:solidFill>
                <a:latin typeface="Times New Roman" panose="02020603050405020304" pitchFamily="18" charset="0"/>
                <a:ea typeface="+mn-ea"/>
                <a:cs typeface="Times New Roman" panose="02020603050405020304" pitchFamily="18" charset="0"/>
              </a:rPr>
              <a:t>q</a:t>
            </a:r>
            <a:r>
              <a:rPr sz="1800" i="1" kern="1200" baseline="-25000" dirty="0">
                <a:solidFill>
                  <a:srgbClr val="262626"/>
                </a:solidFill>
                <a:latin typeface="Times New Roman" panose="02020603050405020304" pitchFamily="18" charset="0"/>
                <a:ea typeface="+mn-ea"/>
                <a:cs typeface="Times New Roman" panose="02020603050405020304" pitchFamily="18" charset="0"/>
              </a:rPr>
              <a:t>o</a:t>
            </a:r>
            <a:r>
              <a:rPr sz="1800" kern="1200" dirty="0">
                <a:solidFill>
                  <a:srgbClr val="262626"/>
                </a:solidFill>
                <a:latin typeface="Times New Roman" panose="02020603050405020304" pitchFamily="18" charset="0"/>
                <a:ea typeface="+mn-ea"/>
                <a:cs typeface="Times New Roman" panose="02020603050405020304" pitchFamily="18" charset="0"/>
              </a:rPr>
              <a:t> = Her bir damlatıcı ya da lateral giriş debisinin ortalamadan olan</a:t>
            </a:r>
            <a:endParaRPr sz="18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lnSpc>
                <a:spcPct val="80000"/>
              </a:lnSpc>
              <a:buSzPct val="80000"/>
              <a:buFont typeface="Arial" panose="020B0604020202020204" pitchFamily="34" charset="0"/>
              <a:buNone/>
            </a:pPr>
            <a:r>
              <a:rPr sz="1800" kern="1200" dirty="0">
                <a:solidFill>
                  <a:srgbClr val="262626"/>
                </a:solidFill>
                <a:latin typeface="Times New Roman" panose="02020603050405020304" pitchFamily="18" charset="0"/>
                <a:ea typeface="+mn-ea"/>
                <a:cs typeface="Times New Roman" panose="02020603050405020304" pitchFamily="18" charset="0"/>
              </a:rPr>
              <a:t>                        mutlak sapmalarının ortalaması ve</a:t>
            </a:r>
            <a:endParaRPr sz="18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lnSpc>
                <a:spcPct val="80000"/>
              </a:lnSpc>
              <a:buSzPct val="80000"/>
              <a:buFont typeface="Arial" panose="020B0604020202020204" pitchFamily="34" charset="0"/>
              <a:buNone/>
            </a:pPr>
            <a:r>
              <a:rPr sz="1800" i="1" kern="1200" dirty="0">
                <a:solidFill>
                  <a:srgbClr val="262626"/>
                </a:solidFill>
                <a:latin typeface="Times New Roman" panose="02020603050405020304" pitchFamily="18" charset="0"/>
                <a:ea typeface="+mn-ea"/>
                <a:cs typeface="Times New Roman" panose="02020603050405020304" pitchFamily="18" charset="0"/>
              </a:rPr>
              <a:t>q</a:t>
            </a:r>
            <a:r>
              <a:rPr sz="1800" i="1" kern="1200" baseline="-25000" dirty="0">
                <a:solidFill>
                  <a:srgbClr val="262626"/>
                </a:solidFill>
                <a:latin typeface="Times New Roman" panose="02020603050405020304" pitchFamily="18" charset="0"/>
                <a:ea typeface="+mn-ea"/>
                <a:cs typeface="Times New Roman" panose="02020603050405020304" pitchFamily="18" charset="0"/>
              </a:rPr>
              <a:t>o</a:t>
            </a:r>
            <a:r>
              <a:rPr sz="1800" kern="1200" dirty="0">
                <a:solidFill>
                  <a:srgbClr val="262626"/>
                </a:solidFill>
                <a:latin typeface="Times New Roman" panose="02020603050405020304" pitchFamily="18" charset="0"/>
                <a:ea typeface="+mn-ea"/>
                <a:cs typeface="Times New Roman" panose="02020603050405020304" pitchFamily="18" charset="0"/>
              </a:rPr>
              <a:t>   = Ortalama damlatıcı ya da lateral giriş debisidir.</a:t>
            </a:r>
            <a:endParaRPr sz="18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lnSpc>
                <a:spcPct val="80000"/>
              </a:lnSpc>
              <a:buSzPct val="80000"/>
              <a:buFont typeface="Arial" panose="020B0604020202020204" pitchFamily="34" charset="0"/>
              <a:buNone/>
            </a:pPr>
            <a:endParaRPr sz="1800" kern="1200" dirty="0">
              <a:solidFill>
                <a:srgbClr val="262626"/>
              </a:solidFill>
              <a:latin typeface="Times New Roman" panose="02020603050405020304" pitchFamily="18" charset="0"/>
              <a:ea typeface="+mn-ea"/>
              <a:cs typeface="Times New Roman" panose="02020603050405020304" pitchFamily="18" charset="0"/>
            </a:endParaRPr>
          </a:p>
          <a:p>
            <a:pPr algn="ctr" defTabSz="685800" eaLnBrk="1" hangingPunct="1">
              <a:lnSpc>
                <a:spcPct val="80000"/>
              </a:lnSpc>
              <a:buSzPct val="80000"/>
              <a:buFont typeface="Arial" panose="020B0604020202020204" pitchFamily="34" charset="0"/>
              <a:buNone/>
            </a:pPr>
            <a:r>
              <a:rPr sz="2400" kern="1200" dirty="0">
                <a:solidFill>
                  <a:srgbClr val="262626"/>
                </a:solidFill>
                <a:latin typeface="Times New Roman" panose="02020603050405020304" pitchFamily="18" charset="0"/>
                <a:ea typeface="+mn-ea"/>
                <a:cs typeface="Times New Roman" panose="02020603050405020304" pitchFamily="18" charset="0"/>
              </a:rPr>
              <a:t>Damla sulama sistemlerinde, lateral boru hattı için </a:t>
            </a:r>
            <a:r>
              <a:rPr sz="2400" i="1" kern="1200" dirty="0">
                <a:solidFill>
                  <a:srgbClr val="262626"/>
                </a:solidFill>
                <a:latin typeface="Times New Roman" panose="02020603050405020304" pitchFamily="18" charset="0"/>
                <a:ea typeface="+mn-ea"/>
                <a:cs typeface="Times New Roman" panose="02020603050405020304" pitchFamily="18" charset="0"/>
              </a:rPr>
              <a:t>C</a:t>
            </a:r>
            <a:r>
              <a:rPr sz="2400" i="1" kern="1200" baseline="-25000" dirty="0">
                <a:solidFill>
                  <a:srgbClr val="262626"/>
                </a:solidFill>
                <a:latin typeface="Times New Roman" panose="02020603050405020304" pitchFamily="18" charset="0"/>
                <a:ea typeface="+mn-ea"/>
                <a:cs typeface="Times New Roman" panose="02020603050405020304" pitchFamily="18" charset="0"/>
              </a:rPr>
              <a:t>u</a:t>
            </a:r>
            <a:r>
              <a:rPr sz="2400" kern="1200" dirty="0">
                <a:solidFill>
                  <a:srgbClr val="262626"/>
                </a:solidFill>
                <a:latin typeface="Times New Roman" panose="02020603050405020304" pitchFamily="18" charset="0"/>
                <a:ea typeface="+mn-ea"/>
                <a:cs typeface="Times New Roman" panose="02020603050405020304" pitchFamily="18" charset="0"/>
              </a:rPr>
              <a:t> </a:t>
            </a:r>
            <a:r>
              <a:rPr sz="2400" kern="1200" dirty="0">
                <a:solidFill>
                  <a:srgbClr val="262626"/>
                </a:solidFill>
                <a:latin typeface="Times New Roman" panose="02020603050405020304" pitchFamily="18" charset="0"/>
                <a:ea typeface="+mn-ea"/>
                <a:cs typeface="Times New Roman" panose="02020603050405020304" pitchFamily="18" charset="0"/>
                <a:sym typeface="Symbol" panose="05050102010706020507" pitchFamily="18" charset="2"/>
              </a:rPr>
              <a:t></a:t>
            </a:r>
            <a:r>
              <a:rPr sz="2400" kern="1200" dirty="0">
                <a:solidFill>
                  <a:srgbClr val="262626"/>
                </a:solidFill>
                <a:latin typeface="Times New Roman" panose="02020603050405020304" pitchFamily="18" charset="0"/>
                <a:ea typeface="+mn-ea"/>
                <a:cs typeface="Times New Roman" panose="02020603050405020304" pitchFamily="18" charset="0"/>
              </a:rPr>
              <a:t> % 98 ve manifold boru hattı için </a:t>
            </a:r>
            <a:r>
              <a:rPr sz="2400" i="1" kern="1200" dirty="0">
                <a:solidFill>
                  <a:srgbClr val="262626"/>
                </a:solidFill>
                <a:latin typeface="Times New Roman" panose="02020603050405020304" pitchFamily="18" charset="0"/>
                <a:ea typeface="+mn-ea"/>
                <a:cs typeface="Times New Roman" panose="02020603050405020304" pitchFamily="18" charset="0"/>
              </a:rPr>
              <a:t>C</a:t>
            </a:r>
            <a:r>
              <a:rPr sz="2400" i="1" kern="1200" baseline="-25000" dirty="0">
                <a:solidFill>
                  <a:srgbClr val="262626"/>
                </a:solidFill>
                <a:latin typeface="Times New Roman" panose="02020603050405020304" pitchFamily="18" charset="0"/>
                <a:ea typeface="+mn-ea"/>
                <a:cs typeface="Times New Roman" panose="02020603050405020304" pitchFamily="18" charset="0"/>
              </a:rPr>
              <a:t>u</a:t>
            </a:r>
            <a:r>
              <a:rPr sz="2400" kern="1200" dirty="0">
                <a:solidFill>
                  <a:srgbClr val="262626"/>
                </a:solidFill>
                <a:latin typeface="Times New Roman" panose="02020603050405020304" pitchFamily="18" charset="0"/>
                <a:ea typeface="+mn-ea"/>
                <a:cs typeface="Times New Roman" panose="02020603050405020304" pitchFamily="18" charset="0"/>
              </a:rPr>
              <a:t> </a:t>
            </a:r>
            <a:r>
              <a:rPr sz="2400" kern="1200" dirty="0">
                <a:solidFill>
                  <a:srgbClr val="262626"/>
                </a:solidFill>
                <a:latin typeface="Times New Roman" panose="02020603050405020304" pitchFamily="18" charset="0"/>
                <a:ea typeface="+mn-ea"/>
                <a:cs typeface="Times New Roman" panose="02020603050405020304" pitchFamily="18" charset="0"/>
                <a:sym typeface="Symbol" panose="05050102010706020507" pitchFamily="18" charset="2"/>
              </a:rPr>
              <a:t></a:t>
            </a:r>
            <a:r>
              <a:rPr sz="2400" kern="1200" dirty="0">
                <a:solidFill>
                  <a:srgbClr val="262626"/>
                </a:solidFill>
                <a:latin typeface="Times New Roman" panose="02020603050405020304" pitchFamily="18" charset="0"/>
                <a:ea typeface="+mn-ea"/>
                <a:cs typeface="Times New Roman" panose="02020603050405020304" pitchFamily="18" charset="0"/>
              </a:rPr>
              <a:t> % 97.5 koşulunu sağlayan boru çapları seçilmekte ve bu koşulda işletme biriminde kabul edilebilir düzeyde eş su dağılımı sağlandığı yaklaşımı yapılmaktadır.</a:t>
            </a:r>
            <a:endParaRPr sz="24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lnSpc>
                <a:spcPct val="80000"/>
              </a:lnSpc>
              <a:buSzPct val="80000"/>
              <a:buFont typeface="Arial" panose="020B0604020202020204" pitchFamily="34" charset="0"/>
              <a:buNone/>
            </a:pPr>
            <a:endParaRPr sz="1800" kern="1200" dirty="0">
              <a:solidFill>
                <a:srgbClr val="262626"/>
              </a:solidFill>
              <a:latin typeface="+mn-lt"/>
              <a:ea typeface="+mn-ea"/>
              <a:cs typeface="+mn-cs"/>
            </a:endParaRPr>
          </a:p>
          <a:p>
            <a:pPr defTabSz="685800" eaLnBrk="1" hangingPunct="1">
              <a:lnSpc>
                <a:spcPct val="80000"/>
              </a:lnSpc>
              <a:buSzPct val="80000"/>
              <a:buFont typeface="Arial" panose="020B0604020202020204" pitchFamily="34" charset="0"/>
              <a:buNone/>
            </a:pPr>
            <a:endParaRPr kern="1200" dirty="0">
              <a:solidFill>
                <a:srgbClr val="262626"/>
              </a:solidFill>
              <a:latin typeface="+mn-lt"/>
              <a:ea typeface="+mn-ea"/>
              <a:cs typeface="+mn-cs"/>
            </a:endParaRPr>
          </a:p>
          <a:p>
            <a:pPr defTabSz="685800" eaLnBrk="1" hangingPunct="1">
              <a:lnSpc>
                <a:spcPct val="80000"/>
              </a:lnSpc>
              <a:buSzPct val="80000"/>
            </a:pPr>
            <a:endParaRPr kern="1200" dirty="0">
              <a:solidFill>
                <a:srgbClr val="262626"/>
              </a:solidFill>
              <a:latin typeface="+mn-lt"/>
              <a:ea typeface="+mn-ea"/>
              <a:cs typeface="+mn-cs"/>
            </a:endParaRPr>
          </a:p>
        </p:txBody>
      </p:sp>
      <p:graphicFrame>
        <p:nvGraphicFramePr>
          <p:cNvPr id="88067" name="3 Nesne"/>
          <p:cNvGraphicFramePr>
            <a:graphicFrameLocks noChangeAspect="1"/>
          </p:cNvGraphicFramePr>
          <p:nvPr/>
        </p:nvGraphicFramePr>
        <p:xfrm>
          <a:off x="2627313" y="1700213"/>
          <a:ext cx="2219325" cy="4056062"/>
        </p:xfrm>
        <a:graphic>
          <a:graphicData uri="http://schemas.openxmlformats.org/presentationml/2006/ole">
            <mc:AlternateContent xmlns:mc="http://schemas.openxmlformats.org/markup-compatibility/2006">
              <mc:Choice xmlns:v="urn:schemas-microsoft-com:vml" Requires="v">
                <p:oleObj spid="_x0000_s3090" name="" r:id="rId1" imgW="2220595" imgH="4057015" progId="Word.Document.8">
                  <p:embed/>
                </p:oleObj>
              </mc:Choice>
              <mc:Fallback>
                <p:oleObj name="" r:id="rId1" imgW="2220595" imgH="4057015" progId="Word.Document.8">
                  <p:embed/>
                  <p:pic>
                    <p:nvPicPr>
                      <p:cNvPr id="0" name="Picture 3089"/>
                      <p:cNvPicPr/>
                      <p:nvPr/>
                    </p:nvPicPr>
                    <p:blipFill>
                      <a:blip r:embed="rId2"/>
                      <a:stretch>
                        <a:fillRect/>
                      </a:stretch>
                    </p:blipFill>
                    <p:spPr>
                      <a:xfrm>
                        <a:off x="2627313" y="1700213"/>
                        <a:ext cx="2219325" cy="4056062"/>
                      </a:xfrm>
                      <a:prstGeom prst="rect">
                        <a:avLst/>
                      </a:prstGeom>
                      <a:noFill/>
                      <a:ln w="38100">
                        <a:noFill/>
                        <a:miter/>
                      </a:ln>
                    </p:spPr>
                  </p:pic>
                </p:oleObj>
              </mc:Fallback>
            </mc:AlternateContent>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1 Başlık"/>
          <p:cNvSpPr>
            <a:spLocks noGrp="1"/>
          </p:cNvSpPr>
          <p:nvPr>
            <p:ph type="title" hasCustomPrompt="1"/>
          </p:nvPr>
        </p:nvSpPr>
        <p:spPr>
          <a:ln/>
        </p:spPr>
        <p:txBody>
          <a:bodyPr vert="horz" wrap="square" lIns="91440" tIns="45720" rIns="91440" bIns="45720" anchor="ctr" anchorCtr="0"/>
          <a:p>
            <a:pPr eaLnBrk="1" hangingPunct="1"/>
            <a:endParaRPr lang="tr-TR" altLang="tr-TR" dirty="0"/>
          </a:p>
        </p:txBody>
      </p:sp>
      <p:sp>
        <p:nvSpPr>
          <p:cNvPr id="87043" name="2 İçerik Yer Tutucusu"/>
          <p:cNvSpPr>
            <a:spLocks noGrp="1"/>
          </p:cNvSpPr>
          <p:nvPr>
            <p:ph idx="1" hasCustomPrompt="1"/>
          </p:nvPr>
        </p:nvSpPr>
        <p:spPr/>
        <p:txBody>
          <a:bodyPr vert="horz" wrap="square" lIns="91440" tIns="45720" rIns="91440" bIns="45720" numCol="1" anchor="t" anchorCtr="0" compatLnSpc="1"/>
          <a:p>
            <a:pPr algn="ctr" defTabSz="685800" eaLnBrk="1" hangingPunct="1">
              <a:buSzPct val="80000"/>
              <a:buFont typeface="Arial" panose="020B0604020202020204" pitchFamily="34" charset="0"/>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Grafikler, 16 mm ve 20 mm dış çaplı PE damla sulama laterallerinde, damlatıcı debi-basınç ilişkisindeki </a:t>
            </a:r>
            <a:r>
              <a:rPr lang="tr-TR" altLang="tr-TR" sz="2400" i="1" kern="1200" dirty="0">
                <a:solidFill>
                  <a:srgbClr val="262626"/>
                </a:solidFill>
                <a:latin typeface="Times New Roman" panose="02020603050405020304" pitchFamily="18" charset="0"/>
                <a:ea typeface="+mn-ea"/>
                <a:cs typeface="Times New Roman" panose="02020603050405020304" pitchFamily="18" charset="0"/>
              </a:rPr>
              <a:t>x</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 üssünün 0.5, 0.6, 0.7 ve 0.8 değerleri için ve ayrıca, 63 mm, 75 mm, 90 mm ve 110 mm dış çaplı sert PVC manifold boru hatları için hazırlanmıştır.</a:t>
            </a:r>
            <a:endParaRPr lang="tr-TR" altLang="tr-TR" sz="2400" kern="1200" dirty="0">
              <a:solidFill>
                <a:srgbClr val="262626"/>
              </a:solidFill>
              <a:latin typeface="Times New Roman" panose="02020603050405020304" pitchFamily="18" charset="0"/>
              <a:ea typeface="+mn-ea"/>
              <a:cs typeface="Times New Roman" panose="02020603050405020304" pitchFamily="18" charset="0"/>
            </a:endParaRPr>
          </a:p>
          <a:p>
            <a:pPr defTabSz="685800" eaLnBrk="1" hangingPunct="1">
              <a:buSzPct val="80000"/>
              <a:buFont typeface="Arial" panose="020B0604020202020204" pitchFamily="34" charset="0"/>
              <a:buNone/>
            </a:pPr>
            <a:br>
              <a:rPr lang="tr-TR" altLang="tr-TR" kern="1200" dirty="0">
                <a:solidFill>
                  <a:srgbClr val="262626"/>
                </a:solidFill>
                <a:latin typeface="+mn-lt"/>
                <a:ea typeface="+mn-ea"/>
                <a:cs typeface="+mn-cs"/>
              </a:rPr>
            </a:br>
            <a:endParaRPr lang="tr-TR" altLang="tr-TR" kern="1200" dirty="0">
              <a:solidFill>
                <a:srgbClr val="262626"/>
              </a:solidFill>
              <a:latin typeface="+mn-lt"/>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Rectangle 3"/>
          <p:cNvSpPr>
            <a:spLocks noGrp="1" noChangeArrowheads="1"/>
          </p:cNvSpPr>
          <p:nvPr>
            <p:ph idx="1" hasCustomPrompt="1"/>
          </p:nvPr>
        </p:nvSpPr>
        <p:spPr>
          <a:xfrm>
            <a:off x="395288" y="404813"/>
            <a:ext cx="8229600" cy="2808288"/>
          </a:xfrm>
        </p:spPr>
        <p:txBody>
          <a:bodyPr vert="horz" wrap="square" lIns="91440" tIns="45720" rIns="91440" bIns="45720" numCol="1" anchor="t" anchorCtr="0" compatLnSpc="1"/>
          <a:p>
            <a:pPr marL="571500" indent="-571500" algn="just" defTabSz="685800" eaLnBrk="1" hangingPunct="1">
              <a:buSzPct val="80000"/>
              <a:buFont typeface="Arial" panose="020B0604020202020204" pitchFamily="34" charset="0"/>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3)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Damla sulama yönteminde, bitki besin elementleri sulama suyuna karıştırılarak verilir. Bu ise, bitkinin büyüme mevsimi boyunca gereksinim duyduğu makro ya da mikro besin elementlerinin istenen zaman ve miktarda uygulanması olanağı</a:t>
            </a:r>
            <a:r>
              <a:rPr lang="tr-TR" altLang="tr-TR" sz="2400" kern="1200" dirty="0">
                <a:solidFill>
                  <a:srgbClr val="262626"/>
                </a:solidFill>
                <a:latin typeface="Times New Roman" panose="02020603050405020304" pitchFamily="18" charset="0"/>
                <a:ea typeface="+mn-ea"/>
                <a:cs typeface="Times New Roman" panose="02020603050405020304" pitchFamily="18" charset="0"/>
              </a:rPr>
              <a:t>n</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ı verir. Bu yolla, son derece etkin bir gübreleme yapılması sağlanır. Sonuçta, yine yüksek verim ve kalitede ürün elde edilir.</a:t>
            </a:r>
            <a:endParaRPr lang="en-US" altLang="tr-TR" sz="2400" kern="1200" dirty="0">
              <a:solidFill>
                <a:srgbClr val="262626"/>
              </a:solidFill>
              <a:latin typeface="Times New Roman" panose="02020603050405020304" pitchFamily="18" charset="0"/>
              <a:ea typeface="Times New Roman" panose="02020603050405020304" pitchFamily="18" charset="0"/>
              <a:cs typeface="+mn-cs"/>
            </a:endParaRPr>
          </a:p>
        </p:txBody>
      </p:sp>
      <p:sp>
        <p:nvSpPr>
          <p:cNvPr id="14339" name="Rectangle 4"/>
          <p:cNvSpPr>
            <a:spLocks noChangeArrowheads="1"/>
          </p:cNvSpPr>
          <p:nvPr/>
        </p:nvSpPr>
        <p:spPr bwMode="auto">
          <a:xfrm>
            <a:off x="395288" y="2852738"/>
            <a:ext cx="8229600" cy="2087563"/>
          </a:xfrm>
          <a:prstGeom prst="rect">
            <a:avLst/>
          </a:prstGeom>
          <a:noFill/>
          <a:ln>
            <a:noFill/>
          </a:ln>
        </p:spPr>
        <p:txBody>
          <a:bodyPr/>
          <a:p>
            <a:pPr marL="342900" indent="-342900" algn="just" eaLnBrk="1" hangingPunct="1">
              <a:lnSpc>
                <a:spcPct val="110000"/>
              </a:lnSpc>
              <a:spcBef>
                <a:spcPct val="20000"/>
              </a:spcBef>
              <a:buClr>
                <a:schemeClr val="accent1"/>
              </a:buClr>
              <a:buSzPct val="65000"/>
              <a:buFont typeface="Wingdings" panose="05000000000000000000" pitchFamily="2" charset="2"/>
            </a:pPr>
            <a:r>
              <a:rPr lang="tr-TR" altLang="tr-TR" sz="2400" dirty="0">
                <a:solidFill>
                  <a:srgbClr val="262626"/>
                </a:solidFill>
                <a:latin typeface="Times New Roman" panose="02020603050405020304" pitchFamily="18" charset="0"/>
                <a:cs typeface="Times New Roman" panose="02020603050405020304" pitchFamily="18" charset="0"/>
              </a:rPr>
              <a:t>4)  </a:t>
            </a:r>
            <a:r>
              <a:rPr lang="en-US" altLang="tr-TR" sz="2400" dirty="0">
                <a:solidFill>
                  <a:srgbClr val="262626"/>
                </a:solidFill>
                <a:latin typeface="Times New Roman" panose="02020603050405020304" pitchFamily="18" charset="0"/>
                <a:cs typeface="Times New Roman" panose="02020603050405020304" pitchFamily="18" charset="0"/>
              </a:rPr>
              <a:t>Damla sulama yönteminde, sulama suyu istenen zaman ve miktarda olmak üzere, </a:t>
            </a:r>
            <a:r>
              <a:rPr lang="tr-TR" altLang="tr-TR" sz="2400" dirty="0">
                <a:solidFill>
                  <a:srgbClr val="262626"/>
                </a:solidFill>
                <a:latin typeface="Times New Roman" panose="02020603050405020304" pitchFamily="18" charset="0"/>
                <a:cs typeface="Times New Roman" panose="02020603050405020304" pitchFamily="18" charset="0"/>
              </a:rPr>
              <a:t>i</a:t>
            </a:r>
            <a:r>
              <a:rPr lang="en-US" altLang="tr-TR" sz="2400" dirty="0">
                <a:solidFill>
                  <a:srgbClr val="262626"/>
                </a:solidFill>
                <a:latin typeface="Times New Roman" panose="02020603050405020304" pitchFamily="18" charset="0"/>
                <a:cs typeface="Times New Roman" panose="02020603050405020304" pitchFamily="18" charset="0"/>
              </a:rPr>
              <a:t>yi bir denetimle uygulanır. Sistemin işletilmesi son derece kolaydır ve sulama işçiliği masrafları en az düzeydedir.</a:t>
            </a:r>
            <a:endParaRPr lang="en-US" altLang="tr-TR" sz="2400" dirty="0">
              <a:solidFill>
                <a:srgbClr val="262626"/>
              </a:solidFill>
              <a:latin typeface="Times New Roman" panose="02020603050405020304" pitchFamily="18" charset="0"/>
              <a:cs typeface="Times New Roman" panose="02020603050405020304" pitchFamily="18" charset="0"/>
            </a:endParaRPr>
          </a:p>
          <a:p>
            <a:pPr marL="342900" indent="-342900" algn="just" eaLnBrk="1" hangingPunct="1">
              <a:lnSpc>
                <a:spcPct val="110000"/>
              </a:lnSpc>
              <a:spcBef>
                <a:spcPct val="20000"/>
              </a:spcBef>
              <a:buClr>
                <a:schemeClr val="accent1"/>
              </a:buClr>
              <a:buSzPct val="65000"/>
              <a:buFont typeface="Wingdings" panose="05000000000000000000" pitchFamily="2" charset="2"/>
              <a:buChar char="n"/>
            </a:pPr>
            <a:endParaRPr lang="en-US" altLang="tr-TR" sz="2400" dirty="0">
              <a:solidFill>
                <a:srgbClr val="262626"/>
              </a:solidFill>
              <a:latin typeface="Calibri" panose="020F0502020204030204" pitchFamily="34" charset="0"/>
            </a:endParaRPr>
          </a:p>
        </p:txBody>
      </p:sp>
      <p:pic>
        <p:nvPicPr>
          <p:cNvPr id="15364" name="Picture 3"/>
          <p:cNvPicPr>
            <a:picLocks noChangeAspect="1"/>
          </p:cNvPicPr>
          <p:nvPr/>
        </p:nvPicPr>
        <p:blipFill>
          <a:blip r:embed="rId1"/>
          <a:stretch>
            <a:fillRect/>
          </a:stretch>
        </p:blipFill>
        <p:spPr>
          <a:xfrm>
            <a:off x="2700338" y="4221163"/>
            <a:ext cx="4535487" cy="2381250"/>
          </a:xfrm>
          <a:prstGeom prst="rect">
            <a:avLst/>
          </a:prstGeom>
          <a:noFill/>
          <a:ln w="9525">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1 Başlık"/>
          <p:cNvSpPr>
            <a:spLocks noGrp="1"/>
          </p:cNvSpPr>
          <p:nvPr>
            <p:ph type="title" hasCustomPrompt="1"/>
          </p:nvPr>
        </p:nvSpPr>
        <p:spPr>
          <a:ln/>
        </p:spPr>
        <p:txBody>
          <a:bodyPr vert="horz" wrap="square" lIns="91440" tIns="45720" rIns="91440" bIns="45720" anchor="ctr" anchorCtr="0"/>
          <a:p>
            <a:pPr eaLnBrk="1" hangingPunct="1"/>
            <a:endParaRPr lang="tr-TR" altLang="tr-TR" dirty="0"/>
          </a:p>
        </p:txBody>
      </p:sp>
      <p:sp>
        <p:nvSpPr>
          <p:cNvPr id="90115" name="2 İçerik Yer Tutucusu"/>
          <p:cNvSpPr>
            <a:spLocks noGrp="1"/>
          </p:cNvSpPr>
          <p:nvPr>
            <p:ph idx="1" hasCustomPrompt="1"/>
          </p:nvPr>
        </p:nvSpPr>
        <p:spPr>
          <a:ln/>
        </p:spPr>
        <p:txBody>
          <a:bodyPr vert="horz" wrap="square" lIns="91440" tIns="45720" rIns="91440" bIns="45720" anchor="t" anchorCtr="0"/>
          <a:p>
            <a:pPr defTabSz="685800" eaLnBrk="1" hangingPunct="1">
              <a:buSzPct val="80000"/>
            </a:pPr>
            <a:endParaRPr lang="tr-TR" altLang="tr-TR" kern="1200" dirty="0">
              <a:latin typeface="+mn-lt"/>
              <a:ea typeface="+mn-ea"/>
              <a:cs typeface="+mn-cs"/>
            </a:endParaRPr>
          </a:p>
        </p:txBody>
      </p:sp>
      <p:pic>
        <p:nvPicPr>
          <p:cNvPr id="90116" name="Picture 2"/>
          <p:cNvPicPr>
            <a:picLocks noChangeAspect="1"/>
          </p:cNvPicPr>
          <p:nvPr/>
        </p:nvPicPr>
        <p:blipFill>
          <a:blip r:embed="rId1"/>
          <a:srcRect l="23322" t="28824" r="24049" b="14735"/>
          <a:stretch>
            <a:fillRect/>
          </a:stretch>
        </p:blipFill>
        <p:spPr>
          <a:xfrm>
            <a:off x="0" y="0"/>
            <a:ext cx="9144000" cy="6858000"/>
          </a:xfrm>
          <a:prstGeom prst="rect">
            <a:avLst/>
          </a:prstGeom>
          <a:noFill/>
          <a:ln w="9525">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1 Başlık"/>
          <p:cNvSpPr>
            <a:spLocks noGrp="1"/>
          </p:cNvSpPr>
          <p:nvPr>
            <p:ph type="title" hasCustomPrompt="1"/>
          </p:nvPr>
        </p:nvSpPr>
        <p:spPr>
          <a:ln/>
        </p:spPr>
        <p:txBody>
          <a:bodyPr vert="horz" wrap="square" lIns="91440" tIns="45720" rIns="91440" bIns="45720" anchor="ctr" anchorCtr="0"/>
          <a:p>
            <a:pPr eaLnBrk="1" hangingPunct="1"/>
            <a:endParaRPr lang="tr-TR" altLang="tr-TR" dirty="0"/>
          </a:p>
        </p:txBody>
      </p:sp>
      <p:sp>
        <p:nvSpPr>
          <p:cNvPr id="91139" name="2 İçerik Yer Tutucusu"/>
          <p:cNvSpPr>
            <a:spLocks noGrp="1"/>
          </p:cNvSpPr>
          <p:nvPr>
            <p:ph idx="1" hasCustomPrompt="1"/>
          </p:nvPr>
        </p:nvSpPr>
        <p:spPr>
          <a:ln/>
        </p:spPr>
        <p:txBody>
          <a:bodyPr vert="horz" wrap="square" lIns="91440" tIns="45720" rIns="91440" bIns="45720" anchor="t" anchorCtr="0"/>
          <a:p>
            <a:pPr defTabSz="685800" eaLnBrk="1" hangingPunct="1">
              <a:buSzPct val="80000"/>
            </a:pPr>
            <a:endParaRPr lang="tr-TR" altLang="tr-TR" kern="1200" dirty="0">
              <a:latin typeface="+mn-lt"/>
              <a:ea typeface="+mn-ea"/>
              <a:cs typeface="+mn-cs"/>
            </a:endParaRPr>
          </a:p>
        </p:txBody>
      </p:sp>
      <p:pic>
        <p:nvPicPr>
          <p:cNvPr id="91140" name="Picture 2"/>
          <p:cNvPicPr>
            <a:picLocks noChangeAspect="1"/>
          </p:cNvPicPr>
          <p:nvPr/>
        </p:nvPicPr>
        <p:blipFill>
          <a:blip r:embed="rId1"/>
          <a:srcRect l="23862" t="32111" r="22247" b="9813"/>
          <a:stretch>
            <a:fillRect/>
          </a:stretch>
        </p:blipFill>
        <p:spPr>
          <a:xfrm>
            <a:off x="0" y="0"/>
            <a:ext cx="9144000" cy="6858000"/>
          </a:xfrm>
          <a:prstGeom prst="rect">
            <a:avLst/>
          </a:prstGeom>
          <a:noFill/>
          <a:ln w="9525">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1 Başlık"/>
          <p:cNvSpPr>
            <a:spLocks noGrp="1"/>
          </p:cNvSpPr>
          <p:nvPr>
            <p:ph type="title" hasCustomPrompt="1"/>
          </p:nvPr>
        </p:nvSpPr>
        <p:spPr>
          <a:ln/>
        </p:spPr>
        <p:txBody>
          <a:bodyPr vert="horz" wrap="square" lIns="91440" tIns="45720" rIns="91440" bIns="45720" anchor="ctr" anchorCtr="0"/>
          <a:p>
            <a:pPr eaLnBrk="1" hangingPunct="1"/>
            <a:endParaRPr lang="tr-TR" altLang="tr-TR" dirty="0"/>
          </a:p>
        </p:txBody>
      </p:sp>
      <p:sp>
        <p:nvSpPr>
          <p:cNvPr id="92163" name="2 İçerik Yer Tutucusu"/>
          <p:cNvSpPr>
            <a:spLocks noGrp="1"/>
          </p:cNvSpPr>
          <p:nvPr>
            <p:ph idx="1" hasCustomPrompt="1"/>
          </p:nvPr>
        </p:nvSpPr>
        <p:spPr>
          <a:ln/>
        </p:spPr>
        <p:txBody>
          <a:bodyPr vert="horz" wrap="square" lIns="91440" tIns="45720" rIns="91440" bIns="45720" anchor="t" anchorCtr="0"/>
          <a:p>
            <a:pPr defTabSz="685800" eaLnBrk="1" hangingPunct="1">
              <a:buSzPct val="80000"/>
            </a:pPr>
            <a:endParaRPr lang="tr-TR" altLang="tr-TR" kern="1200" dirty="0">
              <a:latin typeface="+mn-lt"/>
              <a:ea typeface="+mn-ea"/>
              <a:cs typeface="+mn-cs"/>
            </a:endParaRPr>
          </a:p>
        </p:txBody>
      </p:sp>
      <p:pic>
        <p:nvPicPr>
          <p:cNvPr id="92164" name="Picture 2"/>
          <p:cNvPicPr>
            <a:picLocks noChangeAspect="1"/>
          </p:cNvPicPr>
          <p:nvPr/>
        </p:nvPicPr>
        <p:blipFill>
          <a:blip r:embed="rId1"/>
          <a:srcRect l="23553" t="30070" r="23494" b="11781"/>
          <a:stretch>
            <a:fillRect/>
          </a:stretch>
        </p:blipFill>
        <p:spPr>
          <a:xfrm>
            <a:off x="-25400" y="0"/>
            <a:ext cx="9169400" cy="6858000"/>
          </a:xfrm>
          <a:prstGeom prst="rect">
            <a:avLst/>
          </a:prstGeom>
          <a:noFill/>
          <a:ln w="9525">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1 Başlık"/>
          <p:cNvSpPr>
            <a:spLocks noGrp="1"/>
          </p:cNvSpPr>
          <p:nvPr>
            <p:ph type="title" hasCustomPrompt="1"/>
          </p:nvPr>
        </p:nvSpPr>
        <p:spPr>
          <a:ln/>
        </p:spPr>
        <p:txBody>
          <a:bodyPr vert="horz" wrap="square" lIns="91440" tIns="45720" rIns="91440" bIns="45720" anchor="ctr" anchorCtr="0"/>
          <a:p>
            <a:pPr eaLnBrk="1" hangingPunct="1"/>
            <a:endParaRPr lang="tr-TR" altLang="tr-TR" dirty="0"/>
          </a:p>
        </p:txBody>
      </p:sp>
      <p:sp>
        <p:nvSpPr>
          <p:cNvPr id="93187" name="2 İçerik Yer Tutucusu"/>
          <p:cNvSpPr>
            <a:spLocks noGrp="1"/>
          </p:cNvSpPr>
          <p:nvPr>
            <p:ph idx="1" hasCustomPrompt="1"/>
          </p:nvPr>
        </p:nvSpPr>
        <p:spPr>
          <a:ln/>
        </p:spPr>
        <p:txBody>
          <a:bodyPr vert="horz" wrap="square" lIns="91440" tIns="45720" rIns="91440" bIns="45720" anchor="t" anchorCtr="0"/>
          <a:p>
            <a:pPr defTabSz="685800" eaLnBrk="1" hangingPunct="1">
              <a:buSzPct val="80000"/>
            </a:pPr>
            <a:endParaRPr lang="tr-TR" altLang="tr-TR" kern="1200" dirty="0">
              <a:latin typeface="+mn-lt"/>
              <a:ea typeface="+mn-ea"/>
              <a:cs typeface="+mn-cs"/>
            </a:endParaRPr>
          </a:p>
        </p:txBody>
      </p:sp>
      <p:pic>
        <p:nvPicPr>
          <p:cNvPr id="93188" name="Picture 2"/>
          <p:cNvPicPr>
            <a:picLocks noChangeAspect="1"/>
          </p:cNvPicPr>
          <p:nvPr/>
        </p:nvPicPr>
        <p:blipFill>
          <a:blip r:embed="rId1"/>
          <a:srcRect l="22667" t="25220" r="24773" b="13751"/>
          <a:stretch>
            <a:fillRect/>
          </a:stretch>
        </p:blipFill>
        <p:spPr>
          <a:xfrm>
            <a:off x="179705" y="188595"/>
            <a:ext cx="8822690" cy="6617335"/>
          </a:xfrm>
          <a:prstGeom prst="rect">
            <a:avLst/>
          </a:prstGeom>
          <a:noFill/>
          <a:ln w="9525">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pic>
        <p:nvPicPr>
          <p:cNvPr id="4" name="Picture 3" descr="IMG_20231212_144723"/>
          <p:cNvPicPr>
            <a:picLocks noChangeAspect="1"/>
          </p:cNvPicPr>
          <p:nvPr/>
        </p:nvPicPr>
        <p:blipFill>
          <a:blip r:embed="rId1"/>
          <a:stretch>
            <a:fillRect/>
          </a:stretch>
        </p:blipFill>
        <p:spPr>
          <a:xfrm>
            <a:off x="611505" y="260350"/>
            <a:ext cx="8352155" cy="644271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827405" y="548640"/>
            <a:ext cx="7407275" cy="1355725"/>
          </a:xfrm>
        </p:spPr>
        <p:txBody>
          <a:bodyPr/>
          <a:p>
            <a:endParaRPr lang="en-US"/>
          </a:p>
        </p:txBody>
      </p:sp>
      <p:pic>
        <p:nvPicPr>
          <p:cNvPr id="6" name="Content Placeholder 5" descr="IMG_20231212_151530"/>
          <p:cNvPicPr>
            <a:picLocks noChangeAspect="1"/>
          </p:cNvPicPr>
          <p:nvPr>
            <p:ph idx="1"/>
          </p:nvPr>
        </p:nvPicPr>
        <p:blipFill>
          <a:blip r:embed="rId1"/>
          <a:stretch>
            <a:fillRect/>
          </a:stretch>
        </p:blipFill>
        <p:spPr>
          <a:xfrm>
            <a:off x="389255" y="188595"/>
            <a:ext cx="8618855" cy="6297295"/>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IMG_20231212_144749"/>
          <p:cNvPicPr>
            <a:picLocks noChangeAspect="1"/>
          </p:cNvPicPr>
          <p:nvPr>
            <p:ph idx="1"/>
          </p:nvPr>
        </p:nvPicPr>
        <p:blipFill>
          <a:blip r:embed="rId1"/>
          <a:stretch>
            <a:fillRect/>
          </a:stretch>
        </p:blipFill>
        <p:spPr>
          <a:xfrm>
            <a:off x="611505" y="260350"/>
            <a:ext cx="8230235" cy="6297295"/>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IMG_20231212_144759"/>
          <p:cNvPicPr>
            <a:picLocks noChangeAspect="1"/>
          </p:cNvPicPr>
          <p:nvPr>
            <p:ph idx="1"/>
          </p:nvPr>
        </p:nvPicPr>
        <p:blipFill>
          <a:blip r:embed="rId1"/>
          <a:stretch>
            <a:fillRect/>
          </a:stretch>
        </p:blipFill>
        <p:spPr>
          <a:xfrm>
            <a:off x="179070" y="188595"/>
            <a:ext cx="8848725" cy="6425565"/>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1 Başlık"/>
          <p:cNvSpPr>
            <a:spLocks noGrp="1"/>
          </p:cNvSpPr>
          <p:nvPr>
            <p:ph type="title" hasCustomPrompt="1"/>
          </p:nvPr>
        </p:nvSpPr>
        <p:spPr>
          <a:ln/>
        </p:spPr>
        <p:txBody>
          <a:bodyPr vert="horz" wrap="square" lIns="91440" tIns="45720" rIns="91440" bIns="45720" anchor="ctr" anchorCtr="0"/>
          <a:p>
            <a:pPr eaLnBrk="1" hangingPunct="1"/>
            <a:endParaRPr lang="tr-TR" altLang="tr-TR" dirty="0"/>
          </a:p>
        </p:txBody>
      </p:sp>
      <p:sp>
        <p:nvSpPr>
          <p:cNvPr id="94211" name="2 İçerik Yer Tutucusu"/>
          <p:cNvSpPr>
            <a:spLocks noGrp="1"/>
          </p:cNvSpPr>
          <p:nvPr>
            <p:ph idx="1" hasCustomPrompt="1"/>
          </p:nvPr>
        </p:nvSpPr>
        <p:spPr>
          <a:ln/>
        </p:spPr>
        <p:txBody>
          <a:bodyPr vert="horz" wrap="square" lIns="91440" tIns="45720" rIns="91440" bIns="45720" anchor="t" anchorCtr="0"/>
          <a:p>
            <a:pPr defTabSz="685800" eaLnBrk="1" hangingPunct="1">
              <a:buSzPct val="80000"/>
            </a:pPr>
            <a:endParaRPr lang="tr-TR" altLang="tr-TR" kern="1200" dirty="0">
              <a:latin typeface="+mn-lt"/>
              <a:ea typeface="+mn-ea"/>
              <a:cs typeface="+mn-cs"/>
            </a:endParaRPr>
          </a:p>
        </p:txBody>
      </p:sp>
      <p:pic>
        <p:nvPicPr>
          <p:cNvPr id="94212" name="Picture 2"/>
          <p:cNvPicPr>
            <a:picLocks noChangeAspect="1"/>
          </p:cNvPicPr>
          <p:nvPr/>
        </p:nvPicPr>
        <p:blipFill>
          <a:blip r:embed="rId1"/>
          <a:srcRect l="25470" t="26665" r="25946" b="17349"/>
          <a:stretch>
            <a:fillRect/>
          </a:stretch>
        </p:blipFill>
        <p:spPr>
          <a:xfrm>
            <a:off x="0" y="0"/>
            <a:ext cx="9144000" cy="6858000"/>
          </a:xfrm>
          <a:prstGeom prst="rect">
            <a:avLst/>
          </a:prstGeom>
          <a:noFill/>
          <a:ln w="9525">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1 Başlık"/>
          <p:cNvSpPr>
            <a:spLocks noGrp="1"/>
          </p:cNvSpPr>
          <p:nvPr>
            <p:ph type="title" hasCustomPrompt="1"/>
          </p:nvPr>
        </p:nvSpPr>
        <p:spPr>
          <a:ln/>
        </p:spPr>
        <p:txBody>
          <a:bodyPr vert="horz" wrap="square" lIns="91440" tIns="45720" rIns="91440" bIns="45720" anchor="ctr" anchorCtr="0"/>
          <a:p>
            <a:pPr eaLnBrk="1" hangingPunct="1"/>
            <a:endParaRPr lang="tr-TR" altLang="tr-TR" dirty="0"/>
          </a:p>
        </p:txBody>
      </p:sp>
      <p:sp>
        <p:nvSpPr>
          <p:cNvPr id="95235" name="2 İçerik Yer Tutucusu"/>
          <p:cNvSpPr>
            <a:spLocks noGrp="1"/>
          </p:cNvSpPr>
          <p:nvPr>
            <p:ph idx="1" hasCustomPrompt="1"/>
          </p:nvPr>
        </p:nvSpPr>
        <p:spPr>
          <a:ln/>
        </p:spPr>
        <p:txBody>
          <a:bodyPr vert="horz" wrap="square" lIns="91440" tIns="45720" rIns="91440" bIns="45720" anchor="t" anchorCtr="0"/>
          <a:p>
            <a:pPr defTabSz="685800" eaLnBrk="1" hangingPunct="1">
              <a:buSzPct val="80000"/>
            </a:pPr>
            <a:endParaRPr lang="tr-TR" altLang="tr-TR" kern="1200" dirty="0">
              <a:latin typeface="+mn-lt"/>
              <a:ea typeface="+mn-ea"/>
              <a:cs typeface="+mn-cs"/>
            </a:endParaRPr>
          </a:p>
        </p:txBody>
      </p:sp>
      <p:pic>
        <p:nvPicPr>
          <p:cNvPr id="95236" name="Picture 2"/>
          <p:cNvPicPr>
            <a:picLocks noChangeAspect="1"/>
          </p:cNvPicPr>
          <p:nvPr/>
        </p:nvPicPr>
        <p:blipFill>
          <a:blip r:embed="rId1"/>
          <a:srcRect l="27010" t="31125" r="27477" b="10797"/>
          <a:stretch>
            <a:fillRect/>
          </a:stretch>
        </p:blipFill>
        <p:spPr>
          <a:xfrm>
            <a:off x="0" y="0"/>
            <a:ext cx="9144000" cy="6858000"/>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Rectangle 3"/>
          <p:cNvSpPr>
            <a:spLocks noGrp="1" noChangeArrowheads="1"/>
          </p:cNvSpPr>
          <p:nvPr>
            <p:ph idx="1" hasCustomPrompt="1"/>
          </p:nvPr>
        </p:nvSpPr>
        <p:spPr>
          <a:xfrm>
            <a:off x="-11112" y="333375"/>
            <a:ext cx="8686800" cy="2519363"/>
          </a:xfrm>
        </p:spPr>
        <p:txBody>
          <a:bodyPr vert="horz" wrap="square" lIns="91440" tIns="45720" rIns="91440" bIns="45720" numCol="1" anchor="t" anchorCtr="0" compatLnSpc="1"/>
          <a:p>
            <a:pPr marL="571500" indent="-571500" algn="just" defTabSz="685800" eaLnBrk="1" hangingPunct="1">
              <a:buSzPct val="80000"/>
              <a:buFont typeface="Wingdings" panose="05000000000000000000" pitchFamily="2" charset="2"/>
              <a:buNone/>
            </a:pPr>
            <a:r>
              <a:rPr lang="tr-TR" altLang="tr-TR" sz="2400" kern="1200" dirty="0">
                <a:solidFill>
                  <a:srgbClr val="262626"/>
                </a:solidFill>
                <a:latin typeface="Times New Roman" panose="02020603050405020304" pitchFamily="18" charset="0"/>
                <a:ea typeface="+mn-ea"/>
                <a:cs typeface="Times New Roman" panose="02020603050405020304" pitchFamily="18" charset="0"/>
              </a:rPr>
              <a:t>	5) </a:t>
            </a:r>
            <a:r>
              <a:rPr lang="en-US" altLang="tr-TR" sz="2400" kern="1200" dirty="0">
                <a:solidFill>
                  <a:srgbClr val="262626"/>
                </a:solidFill>
                <a:latin typeface="Times New Roman" panose="02020603050405020304" pitchFamily="18" charset="0"/>
                <a:ea typeface="+mn-ea"/>
                <a:cs typeface="Times New Roman" panose="02020603050405020304" pitchFamily="18" charset="0"/>
              </a:rPr>
              <a:t>Toprakta bulunan tuzlar, yerçekimi ve kapillar kuvvetlerin etkisi ile ıslatılan toprak hacminin çeperine doğru taşınır ve bitki kılcal köklerinin geliştiği ortam belirli oranda tuzdan arındırılır. Böylece, tuzlu toprak koşullarında, damla sulama yöntemi altında, toprak tuzluluğuna duyarlı bitkiler bile güvenle yetiştirilebilir.</a:t>
            </a:r>
            <a:endParaRPr lang="en-US" altLang="tr-TR" sz="2400" kern="1200" dirty="0">
              <a:solidFill>
                <a:srgbClr val="262626"/>
              </a:solidFill>
              <a:latin typeface="Times New Roman" panose="02020603050405020304" pitchFamily="18" charset="0"/>
              <a:ea typeface="Times New Roman" panose="02020603050405020304" pitchFamily="18" charset="0"/>
              <a:cs typeface="+mn-cs"/>
            </a:endParaRPr>
          </a:p>
        </p:txBody>
      </p:sp>
      <p:sp>
        <p:nvSpPr>
          <p:cNvPr id="15363" name="Rectangle 4"/>
          <p:cNvSpPr>
            <a:spLocks noChangeArrowheads="1"/>
          </p:cNvSpPr>
          <p:nvPr/>
        </p:nvSpPr>
        <p:spPr bwMode="auto">
          <a:xfrm>
            <a:off x="-11112" y="2420938"/>
            <a:ext cx="8697913" cy="2519363"/>
          </a:xfrm>
          <a:prstGeom prst="rect">
            <a:avLst/>
          </a:prstGeom>
          <a:noFill/>
          <a:ln>
            <a:noFill/>
          </a:ln>
        </p:spPr>
        <p:txBody>
          <a:bodyPr/>
          <a:p>
            <a:pPr marL="571500" indent="-571500" algn="just" eaLnBrk="1" hangingPunct="1">
              <a:spcBef>
                <a:spcPct val="20000"/>
              </a:spcBef>
              <a:buClr>
                <a:schemeClr val="accent1"/>
              </a:buClr>
              <a:buSzPct val="65000"/>
              <a:buFont typeface="Wingdings" panose="05000000000000000000" pitchFamily="2" charset="2"/>
            </a:pPr>
            <a:r>
              <a:rPr lang="tr-TR" altLang="tr-TR" sz="2400" dirty="0">
                <a:solidFill>
                  <a:srgbClr val="262626"/>
                </a:solidFill>
                <a:latin typeface="Calibri" panose="020F0502020204030204" pitchFamily="34" charset="0"/>
              </a:rPr>
              <a:t>	</a:t>
            </a:r>
            <a:r>
              <a:rPr lang="tr-TR" altLang="tr-TR" sz="2400" dirty="0">
                <a:solidFill>
                  <a:srgbClr val="262626"/>
                </a:solidFill>
                <a:latin typeface="Times New Roman" panose="02020603050405020304" pitchFamily="18" charset="0"/>
                <a:cs typeface="Times New Roman" panose="02020603050405020304" pitchFamily="18" charset="0"/>
              </a:rPr>
              <a:t>6) </a:t>
            </a:r>
            <a:r>
              <a:rPr lang="en-US" altLang="tr-TR" sz="2400" dirty="0">
                <a:solidFill>
                  <a:srgbClr val="262626"/>
                </a:solidFill>
                <a:latin typeface="Times New Roman" panose="02020603050405020304" pitchFamily="18" charset="0"/>
                <a:cs typeface="Times New Roman" panose="02020603050405020304" pitchFamily="18" charset="0"/>
              </a:rPr>
              <a:t>Bitkilerin toprak üstü organları ıslatılmadığından bitki hastalıklarının yayılması önlenir, bunun yanında, yabancı ot gelişmesi ıslatılan alan ile sınırlı olduğundan, yabancı ot mücadelesi daha kolay yapılır.</a:t>
            </a:r>
            <a:endParaRPr lang="en-US" altLang="tr-TR" sz="2400" dirty="0">
              <a:solidFill>
                <a:srgbClr val="262626"/>
              </a:solidFill>
              <a:latin typeface="Times New Roman" panose="02020603050405020304" pitchFamily="18" charset="0"/>
              <a:cs typeface="Times New Roman" panose="02020603050405020304" pitchFamily="18" charset="0"/>
            </a:endParaRPr>
          </a:p>
          <a:p>
            <a:pPr marL="571500" indent="-571500" algn="just" eaLnBrk="1" hangingPunct="1">
              <a:spcBef>
                <a:spcPct val="20000"/>
              </a:spcBef>
              <a:buClr>
                <a:schemeClr val="accent1"/>
              </a:buClr>
              <a:buSzPct val="65000"/>
              <a:buFont typeface="Wingdings" panose="05000000000000000000" pitchFamily="2" charset="2"/>
            </a:pPr>
            <a:endParaRPr lang="en-US" altLang="tr-TR" sz="2400" dirty="0">
              <a:solidFill>
                <a:srgbClr val="262626"/>
              </a:solidFill>
              <a:latin typeface="Calibri" panose="020F0502020204030204" pitchFamily="34" charset="0"/>
            </a:endParaRPr>
          </a:p>
        </p:txBody>
      </p:sp>
      <p:pic>
        <p:nvPicPr>
          <p:cNvPr id="16388" name="Picture 1"/>
          <p:cNvPicPr>
            <a:picLocks noChangeAspect="1"/>
          </p:cNvPicPr>
          <p:nvPr/>
        </p:nvPicPr>
        <p:blipFill>
          <a:blip r:embed="rId1"/>
          <a:srcRect t="10852" b="13136"/>
          <a:stretch>
            <a:fillRect/>
          </a:stretch>
        </p:blipFill>
        <p:spPr>
          <a:xfrm>
            <a:off x="2627313" y="4076700"/>
            <a:ext cx="4295775" cy="2447925"/>
          </a:xfrm>
          <a:prstGeom prst="rect">
            <a:avLst/>
          </a:prstGeom>
          <a:noFill/>
          <a:ln w="9525">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8" name="1 Başlık"/>
          <p:cNvSpPr>
            <a:spLocks noGrp="1"/>
          </p:cNvSpPr>
          <p:nvPr>
            <p:ph type="title" hasCustomPrompt="1"/>
          </p:nvPr>
        </p:nvSpPr>
        <p:spPr>
          <a:ln/>
        </p:spPr>
        <p:txBody>
          <a:bodyPr vert="horz" wrap="square" lIns="91440" tIns="45720" rIns="91440" bIns="45720" anchor="ctr" anchorCtr="0"/>
          <a:p>
            <a:pPr eaLnBrk="1" hangingPunct="1"/>
            <a:endParaRPr lang="tr-TR" altLang="tr-TR" dirty="0"/>
          </a:p>
        </p:txBody>
      </p:sp>
      <p:sp>
        <p:nvSpPr>
          <p:cNvPr id="96259" name="2 İçerik Yer Tutucusu"/>
          <p:cNvSpPr>
            <a:spLocks noGrp="1"/>
          </p:cNvSpPr>
          <p:nvPr>
            <p:ph idx="1" hasCustomPrompt="1"/>
          </p:nvPr>
        </p:nvSpPr>
        <p:spPr>
          <a:ln/>
        </p:spPr>
        <p:txBody>
          <a:bodyPr vert="horz" wrap="square" lIns="91440" tIns="45720" rIns="91440" bIns="45720" anchor="t" anchorCtr="0"/>
          <a:p>
            <a:pPr defTabSz="685800" eaLnBrk="1" hangingPunct="1">
              <a:buSzPct val="80000"/>
            </a:pPr>
            <a:endParaRPr lang="tr-TR" altLang="tr-TR" kern="1200" dirty="0">
              <a:latin typeface="+mn-lt"/>
              <a:ea typeface="+mn-ea"/>
              <a:cs typeface="+mn-cs"/>
            </a:endParaRPr>
          </a:p>
        </p:txBody>
      </p:sp>
      <p:pic>
        <p:nvPicPr>
          <p:cNvPr id="96260" name="Picture 2"/>
          <p:cNvPicPr>
            <a:picLocks noChangeAspect="1"/>
          </p:cNvPicPr>
          <p:nvPr/>
        </p:nvPicPr>
        <p:blipFill>
          <a:blip r:embed="rId1"/>
          <a:srcRect l="27090" t="27286" r="27827" b="17046"/>
          <a:stretch>
            <a:fillRect/>
          </a:stretch>
        </p:blipFill>
        <p:spPr>
          <a:xfrm>
            <a:off x="-46037" y="0"/>
            <a:ext cx="9190037" cy="6858000"/>
          </a:xfrm>
          <a:prstGeom prst="rect">
            <a:avLst/>
          </a:prstGeom>
          <a:noFill/>
          <a:ln w="9525">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2" name="1 Başlık"/>
          <p:cNvSpPr>
            <a:spLocks noGrp="1"/>
          </p:cNvSpPr>
          <p:nvPr>
            <p:ph type="title" hasCustomPrompt="1"/>
          </p:nvPr>
        </p:nvSpPr>
        <p:spPr>
          <a:ln/>
        </p:spPr>
        <p:txBody>
          <a:bodyPr vert="horz" wrap="square" lIns="91440" tIns="45720" rIns="91440" bIns="45720" anchor="ctr" anchorCtr="0"/>
          <a:p>
            <a:pPr eaLnBrk="1" hangingPunct="1"/>
            <a:endParaRPr lang="tr-TR" altLang="tr-TR" dirty="0"/>
          </a:p>
        </p:txBody>
      </p:sp>
      <p:sp>
        <p:nvSpPr>
          <p:cNvPr id="97283" name="2 İçerik Yer Tutucusu"/>
          <p:cNvSpPr>
            <a:spLocks noGrp="1"/>
          </p:cNvSpPr>
          <p:nvPr>
            <p:ph idx="1" hasCustomPrompt="1"/>
          </p:nvPr>
        </p:nvSpPr>
        <p:spPr>
          <a:ln/>
        </p:spPr>
        <p:txBody>
          <a:bodyPr vert="horz" wrap="square" lIns="91440" tIns="45720" rIns="91440" bIns="45720" anchor="t" anchorCtr="0"/>
          <a:p>
            <a:pPr defTabSz="685800" eaLnBrk="1" hangingPunct="1">
              <a:buSzPct val="80000"/>
            </a:pPr>
            <a:endParaRPr lang="tr-TR" altLang="tr-TR" kern="1200" dirty="0">
              <a:latin typeface="+mn-lt"/>
              <a:ea typeface="+mn-ea"/>
              <a:cs typeface="+mn-cs"/>
            </a:endParaRPr>
          </a:p>
        </p:txBody>
      </p:sp>
      <p:pic>
        <p:nvPicPr>
          <p:cNvPr id="97284" name="Picture 2"/>
          <p:cNvPicPr>
            <a:picLocks noChangeAspect="1"/>
          </p:cNvPicPr>
          <p:nvPr/>
        </p:nvPicPr>
        <p:blipFill>
          <a:blip r:embed="rId1"/>
          <a:srcRect l="26102" t="28915" r="26842" b="15311"/>
          <a:stretch>
            <a:fillRect/>
          </a:stretch>
        </p:blipFill>
        <p:spPr>
          <a:xfrm>
            <a:off x="0" y="-25400"/>
            <a:ext cx="9144000" cy="6843713"/>
          </a:xfrm>
          <a:prstGeom prst="rect">
            <a:avLst/>
          </a:prstGeom>
          <a:noFill/>
          <a:ln w="9525">
            <a:noFill/>
          </a:ln>
        </p:spPr>
      </p:pic>
    </p:spTree>
  </p:cSld>
  <p:clrMapOvr>
    <a:masterClrMapping/>
  </p:clrMapOvr>
</p:sld>
</file>

<file path=ppt/theme/theme1.xml><?xml version="1.0" encoding="utf-8"?>
<a:theme xmlns:a="http://schemas.openxmlformats.org/drawingml/2006/main" name="Temel">
  <a:themeElements>
    <a:clrScheme name="Gri Tonlamalı">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em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mel">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TM03457444[[fn=Temel]]</Template>
  <TotalTime>0</TotalTime>
  <Words>32437</Words>
  <Application>WPS Presentation</Application>
  <PresentationFormat>Ekran Gösterisi (4:3)</PresentationFormat>
  <Paragraphs>469</Paragraphs>
  <Slides>91</Slides>
  <Notes>1</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13</vt:i4>
      </vt:variant>
      <vt:variant>
        <vt:lpstr>幻灯片标题</vt:lpstr>
      </vt:variant>
      <vt:variant>
        <vt:i4>91</vt:i4>
      </vt:variant>
    </vt:vector>
  </HeadingPairs>
  <TitlesOfParts>
    <vt:vector size="120" baseType="lpstr">
      <vt:lpstr>Arial</vt:lpstr>
      <vt:lpstr>SimSun</vt:lpstr>
      <vt:lpstr>Wingdings</vt:lpstr>
      <vt:lpstr>Calibri</vt:lpstr>
      <vt:lpstr>Corbel</vt:lpstr>
      <vt:lpstr>Arial Rounded MT Bold</vt:lpstr>
      <vt:lpstr>Bahnschrift SemiLight SemiConde</vt:lpstr>
      <vt:lpstr>Bahnschrift</vt:lpstr>
      <vt:lpstr>Cambria</vt:lpstr>
      <vt:lpstr>Times New Roman</vt:lpstr>
      <vt:lpstr>Comic Sans MS</vt:lpstr>
      <vt:lpstr>Rockwell</vt:lpstr>
      <vt:lpstr>Symbol</vt:lpstr>
      <vt:lpstr>Microsoft YaHei</vt:lpstr>
      <vt:lpstr>Arial Unicode MS</vt:lpstr>
      <vt:lpstr>Temel</vt:lpstr>
      <vt:lpstr>Word.Document.8</vt:lpstr>
      <vt:lpstr>Equation.3</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SeVen_iNsAn</dc:creator>
  <cp:lastModifiedBy>nurdan</cp:lastModifiedBy>
  <cp:revision>106</cp:revision>
  <dcterms:created xsi:type="dcterms:W3CDTF">2010-10-11T12:12:08Z</dcterms:created>
  <dcterms:modified xsi:type="dcterms:W3CDTF">2023-12-12T12:17:55Z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605764932ADB4F898814F9140D664CB1_13</vt:lpwstr>
  </property>
  <property fmtid="{D5CDD505-2E9C-101B-9397-08002B2CF9AE}" pid="3" name="KSOProductBuildVer">
    <vt:lpwstr>1033-12.2.0.13359</vt:lpwstr>
  </property>
</Properties>
</file>