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9" autoAdjust="0"/>
    <p:restoredTop sz="94660"/>
  </p:normalViewPr>
  <p:slideViewPr>
    <p:cSldViewPr snapToGrid="0">
      <p:cViewPr varScale="1">
        <p:scale>
          <a:sx n="81" d="100"/>
          <a:sy n="81" d="100"/>
        </p:scale>
        <p:origin x="13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CFD34-9B1C-48B4-8CA9-E2FB7FC71173}" type="datetimeFigureOut">
              <a:rPr lang="tr-TR" smtClean="0"/>
              <a:pPr/>
              <a:t>5.10.2020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431F-48C4-4948-A0FE-354347787A06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6902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CFD34-9B1C-48B4-8CA9-E2FB7FC71173}" type="datetimeFigureOut">
              <a:rPr lang="tr-TR" smtClean="0"/>
              <a:pPr/>
              <a:t>5.10.2020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431F-48C4-4948-A0FE-354347787A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5358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CFD34-9B1C-48B4-8CA9-E2FB7FC71173}" type="datetimeFigureOut">
              <a:rPr lang="tr-TR" smtClean="0"/>
              <a:pPr/>
              <a:t>5.10.2020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431F-48C4-4948-A0FE-354347787A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5613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CFD34-9B1C-48B4-8CA9-E2FB7FC71173}" type="datetimeFigureOut">
              <a:rPr lang="tr-TR" smtClean="0"/>
              <a:pPr/>
              <a:t>5.10.2020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431F-48C4-4948-A0FE-354347787A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7831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CFD34-9B1C-48B4-8CA9-E2FB7FC71173}" type="datetimeFigureOut">
              <a:rPr lang="tr-TR" smtClean="0"/>
              <a:pPr/>
              <a:t>5.10.2020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431F-48C4-4948-A0FE-354347787A06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008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CFD34-9B1C-48B4-8CA9-E2FB7FC71173}" type="datetimeFigureOut">
              <a:rPr lang="tr-TR" smtClean="0"/>
              <a:pPr/>
              <a:t>5.10.2020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431F-48C4-4948-A0FE-354347787A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1479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CFD34-9B1C-48B4-8CA9-E2FB7FC71173}" type="datetimeFigureOut">
              <a:rPr lang="tr-TR" smtClean="0"/>
              <a:pPr/>
              <a:t>5.10.2020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431F-48C4-4948-A0FE-354347787A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9157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CFD34-9B1C-48B4-8CA9-E2FB7FC71173}" type="datetimeFigureOut">
              <a:rPr lang="tr-TR" smtClean="0"/>
              <a:pPr/>
              <a:t>5.10.2020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431F-48C4-4948-A0FE-354347787A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1213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CFD34-9B1C-48B4-8CA9-E2FB7FC71173}" type="datetimeFigureOut">
              <a:rPr lang="tr-TR" smtClean="0"/>
              <a:pPr/>
              <a:t>5.10.2020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431F-48C4-4948-A0FE-354347787A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6257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81CFD34-9B1C-48B4-8CA9-E2FB7FC71173}" type="datetimeFigureOut">
              <a:rPr lang="tr-TR" smtClean="0"/>
              <a:pPr/>
              <a:t>5.10.2020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58431F-48C4-4948-A0FE-354347787A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1635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CFD34-9B1C-48B4-8CA9-E2FB7FC71173}" type="datetimeFigureOut">
              <a:rPr lang="tr-TR" smtClean="0"/>
              <a:pPr/>
              <a:t>5.10.2020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431F-48C4-4948-A0FE-354347787A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1416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81CFD34-9B1C-48B4-8CA9-E2FB7FC71173}" type="datetimeFigureOut">
              <a:rPr lang="tr-TR" smtClean="0"/>
              <a:pPr/>
              <a:t>5.10.2020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658431F-48C4-4948-A0FE-354347787A06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051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52702" y="514455"/>
            <a:ext cx="10058400" cy="3566160"/>
          </a:xfrm>
        </p:spPr>
        <p:txBody>
          <a:bodyPr>
            <a:normAutofit/>
          </a:bodyPr>
          <a:lstStyle/>
          <a:p>
            <a:r>
              <a:rPr lang="tr-TR" sz="6600" b="1" dirty="0"/>
              <a:t>YÜZEY SULAMA YÖNTEMLERİ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1608" y="4497185"/>
            <a:ext cx="10058400" cy="1143000"/>
          </a:xfrm>
        </p:spPr>
        <p:txBody>
          <a:bodyPr>
            <a:normAutofit/>
          </a:bodyPr>
          <a:lstStyle/>
          <a:p>
            <a:pPr algn="ctr"/>
            <a:r>
              <a:rPr lang="tr-TR" sz="3600" dirty="0">
                <a:solidFill>
                  <a:schemeClr val="tx1"/>
                </a:solidFill>
              </a:rPr>
              <a:t>3. Uzun tava sulama yöntemi</a:t>
            </a:r>
          </a:p>
        </p:txBody>
      </p:sp>
      <p:sp>
        <p:nvSpPr>
          <p:cNvPr id="4" name="3 Metin kutusu"/>
          <p:cNvSpPr txBox="1"/>
          <p:nvPr/>
        </p:nvSpPr>
        <p:spPr>
          <a:xfrm>
            <a:off x="7759337" y="5551714"/>
            <a:ext cx="4432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chemeClr val="accent1">
                    <a:lumMod val="75000"/>
                  </a:schemeClr>
                </a:solidFill>
              </a:rPr>
              <a:t>Prof. Dr. A. Halim ORTA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25055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31076" y="1181369"/>
            <a:ext cx="108716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tr-TR" altLang="en-US" sz="2400" dirty="0">
                <a:latin typeface="Comic Sans MS" panose="030F0702030302020204" pitchFamily="66" charset="0"/>
                <a:cs typeface="Times New Roman" panose="02020603050405020304" pitchFamily="18" charset="0"/>
              </a:rPr>
              <a:t>Tava eni sulama doğrultusundaki eğime ve sulanacak parselin sulama doğrultusuna dik yöndeki uzunluğuna ve tarım makinelerinin iş genişliğine göre belirlenir.</a:t>
            </a:r>
          </a:p>
        </p:txBody>
      </p:sp>
      <p:sp>
        <p:nvSpPr>
          <p:cNvPr id="3" name="Dikdörtgen 2"/>
          <p:cNvSpPr/>
          <p:nvPr/>
        </p:nvSpPr>
        <p:spPr>
          <a:xfrm>
            <a:off x="331076" y="579962"/>
            <a:ext cx="29033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tr-TR" altLang="en-US" sz="2800" dirty="0">
                <a:latin typeface="Comic Sans MS" panose="030F0702030302020204" pitchFamily="66" charset="0"/>
              </a:rPr>
              <a:t>Sistem Tasarımı</a:t>
            </a:r>
          </a:p>
        </p:txBody>
      </p:sp>
      <p:pic>
        <p:nvPicPr>
          <p:cNvPr id="4" name="3 Resi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4" t="91721" r="13223" b="2199"/>
          <a:stretch>
            <a:fillRect/>
          </a:stretch>
        </p:blipFill>
        <p:spPr bwMode="auto">
          <a:xfrm>
            <a:off x="331076" y="2474030"/>
            <a:ext cx="7115832" cy="117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331076" y="3985369"/>
            <a:ext cx="40446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tr-TR" altLang="en-US" sz="2400" dirty="0">
                <a:latin typeface="Comic Sans MS" panose="030F0702030302020204" pitchFamily="66" charset="0"/>
                <a:cs typeface="Times New Roman" panose="02020603050405020304" pitchFamily="18" charset="0"/>
              </a:rPr>
              <a:t>Sulama süresi; Ta = </a:t>
            </a:r>
            <a:r>
              <a:rPr lang="tr-TR" altLang="en-US" sz="2400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Tn</a:t>
            </a:r>
            <a:r>
              <a:rPr lang="tr-TR" altLang="en-US" sz="2400" dirty="0">
                <a:latin typeface="Comic Sans MS" panose="030F0702030302020204" pitchFamily="66" charset="0"/>
                <a:cs typeface="Times New Roman" panose="02020603050405020304" pitchFamily="18" charset="0"/>
              </a:rPr>
              <a:t> - T</a:t>
            </a:r>
            <a:r>
              <a:rPr lang="tr-TR" altLang="en-US" sz="2400" baseline="-25000" dirty="0">
                <a:latin typeface="Comic Sans MS" panose="030F0702030302020204" pitchFamily="66" charset="0"/>
                <a:cs typeface="Times New Roman" panose="02020603050405020304" pitchFamily="18" charset="0"/>
              </a:rPr>
              <a:t>L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" t="74162" r="17450" b="13531"/>
          <a:stretch>
            <a:fillRect/>
          </a:stretch>
        </p:blipFill>
        <p:spPr bwMode="auto">
          <a:xfrm>
            <a:off x="463496" y="4447034"/>
            <a:ext cx="6983412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3813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52" t="86469"/>
          <a:stretch>
            <a:fillRect/>
          </a:stretch>
        </p:blipFill>
        <p:spPr bwMode="auto">
          <a:xfrm>
            <a:off x="685197" y="435085"/>
            <a:ext cx="11044347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52" t="47362" r="8002" b="37254"/>
          <a:stretch>
            <a:fillRect/>
          </a:stretch>
        </p:blipFill>
        <p:spPr bwMode="auto">
          <a:xfrm>
            <a:off x="685196" y="2884597"/>
            <a:ext cx="11044347" cy="3153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7167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678279" y="359244"/>
            <a:ext cx="31902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tr-TR" altLang="en-US" sz="2000" dirty="0">
                <a:latin typeface="Comic Sans MS" panose="030F0702030302020204" pitchFamily="66" charset="0"/>
              </a:rPr>
              <a:t>Birim tava debisi sınırları</a:t>
            </a: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52" t="10173" r="38451" b="61113"/>
          <a:stretch>
            <a:fillRect/>
          </a:stretch>
        </p:blipFill>
        <p:spPr bwMode="auto">
          <a:xfrm>
            <a:off x="678279" y="759354"/>
            <a:ext cx="7913928" cy="2414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02" t="40527" r="11151" b="29939"/>
          <a:stretch>
            <a:fillRect/>
          </a:stretch>
        </p:blipFill>
        <p:spPr bwMode="auto">
          <a:xfrm>
            <a:off x="678279" y="3474386"/>
            <a:ext cx="7913928" cy="2705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9673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" t="7686" r="5901" b="53448"/>
          <a:stretch>
            <a:fillRect/>
          </a:stretch>
        </p:blipFill>
        <p:spPr bwMode="auto">
          <a:xfrm>
            <a:off x="179388" y="260350"/>
            <a:ext cx="11739343" cy="593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3038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Uzun Tava Sulama Yöntemi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SzPct val="65000"/>
              <a:buFont typeface="Wingdings" panose="05000000000000000000" pitchFamily="2" charset="2"/>
              <a:buChar char="n"/>
            </a:pP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Uzun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tava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sulama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yönteminde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tarla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parseli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hakim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eğim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doğrultusunda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paralel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toprak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seddeler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yapılarak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dar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ve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uzun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şeritlere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bölünür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. Bu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arazi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şeritlerine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uzun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tava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ya</a:t>
            </a:r>
            <a:r>
              <a:rPr lang="tr-TR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da border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adı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verilmektedir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tr-TR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.</a:t>
            </a:r>
          </a:p>
          <a:p>
            <a:pPr algn="just">
              <a:buSzPct val="65000"/>
              <a:buFont typeface="Wingdings" panose="05000000000000000000" pitchFamily="2" charset="2"/>
              <a:buChar char="n"/>
            </a:pPr>
            <a:endParaRPr lang="tr-TR" altLang="en-US" sz="2400" dirty="0">
              <a:solidFill>
                <a:schemeClr val="tx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>
              <a:buSzPct val="65000"/>
              <a:buFont typeface="Wingdings" panose="05000000000000000000" pitchFamily="2" charset="2"/>
              <a:buChar char="n"/>
            </a:pP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Bu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yöntemde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tava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sulama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yönteminin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aksine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suyun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göllendirilmesi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söz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konusu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değildir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Tava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sonu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açıktır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ve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tavadan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çıkan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su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bir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yüzey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drenaj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kanalı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ile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uzaklaştırılır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Uzun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tava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boyunca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su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toprak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yüzeyinde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ince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bir</a:t>
            </a:r>
            <a:r>
              <a:rPr lang="tr-TR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katman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oluşturacak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biçimde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ilerler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Gerekli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sulama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suyu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miktarı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suyun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hem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ilerlemesi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hem de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tavaya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su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verme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işlemi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durdurulduktan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sonra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geri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çekilmesi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sırasında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infiltrasyonla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toprağa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sızarak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bitki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kök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bölgesinde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depolanır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20618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72965" y="815977"/>
            <a:ext cx="1124081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tr-TR" altLang="tr-TR" sz="2400" dirty="0">
                <a:latin typeface="Comic Sans MS" panose="030F0702030302020204" pitchFamily="66" charset="0"/>
              </a:rPr>
              <a:t>Toprak Özellikleri: </a:t>
            </a:r>
          </a:p>
          <a:p>
            <a:pPr algn="just">
              <a:lnSpc>
                <a:spcPct val="120000"/>
              </a:lnSpc>
            </a:pPr>
            <a:r>
              <a:rPr lang="tr-TR" altLang="tr-TR" sz="2400" dirty="0">
                <a:latin typeface="Comic Sans MS" panose="030F0702030302020204" pitchFamily="66" charset="0"/>
              </a:rPr>
              <a:t>	</a:t>
            </a:r>
            <a:r>
              <a:rPr lang="en-US" altLang="tr-TR" sz="2000" dirty="0" err="1">
                <a:latin typeface="Comic Sans MS" panose="030F0702030302020204" pitchFamily="66" charset="0"/>
              </a:rPr>
              <a:t>Uzun</a:t>
            </a:r>
            <a:r>
              <a:rPr lang="en-US" altLang="tr-TR" sz="2000" dirty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>
                <a:latin typeface="Comic Sans MS" panose="030F0702030302020204" pitchFamily="66" charset="0"/>
              </a:rPr>
              <a:t>tava</a:t>
            </a:r>
            <a:r>
              <a:rPr lang="en-US" altLang="tr-TR" sz="2000" dirty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>
                <a:latin typeface="Comic Sans MS" panose="030F0702030302020204" pitchFamily="66" charset="0"/>
              </a:rPr>
              <a:t>sulama</a:t>
            </a:r>
            <a:r>
              <a:rPr lang="en-US" altLang="tr-TR" sz="2000" dirty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>
                <a:latin typeface="Comic Sans MS" panose="030F0702030302020204" pitchFamily="66" charset="0"/>
              </a:rPr>
              <a:t>yöntemi</a:t>
            </a:r>
            <a:r>
              <a:rPr lang="en-US" altLang="tr-TR" sz="2000" dirty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>
                <a:latin typeface="Comic Sans MS" panose="030F0702030302020204" pitchFamily="66" charset="0"/>
              </a:rPr>
              <a:t>ancak</a:t>
            </a:r>
            <a:r>
              <a:rPr lang="en-US" altLang="tr-TR" sz="2000" dirty="0">
                <a:latin typeface="Comic Sans MS" panose="030F0702030302020204" pitchFamily="66" charset="0"/>
              </a:rPr>
              <a:t>, </a:t>
            </a:r>
            <a:r>
              <a:rPr lang="en-US" altLang="tr-TR" sz="2000" dirty="0" err="1">
                <a:latin typeface="Comic Sans MS" panose="030F0702030302020204" pitchFamily="66" charset="0"/>
              </a:rPr>
              <a:t>su</a:t>
            </a:r>
            <a:r>
              <a:rPr lang="en-US" altLang="tr-TR" sz="2000" dirty="0">
                <a:latin typeface="Comic Sans MS" panose="030F0702030302020204" pitchFamily="66" charset="0"/>
              </a:rPr>
              <a:t> alma </a:t>
            </a:r>
            <a:r>
              <a:rPr lang="en-US" altLang="tr-TR" sz="2000" dirty="0" err="1">
                <a:latin typeface="Comic Sans MS" panose="030F0702030302020204" pitchFamily="66" charset="0"/>
              </a:rPr>
              <a:t>hızı</a:t>
            </a:r>
            <a:r>
              <a:rPr lang="en-US" altLang="tr-TR" sz="2000" dirty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>
                <a:latin typeface="Comic Sans MS" panose="030F0702030302020204" pitchFamily="66" charset="0"/>
              </a:rPr>
              <a:t>nispeten</a:t>
            </a:r>
            <a:r>
              <a:rPr lang="en-US" altLang="tr-TR" sz="2000" dirty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>
                <a:latin typeface="Comic Sans MS" panose="030F0702030302020204" pitchFamily="66" charset="0"/>
              </a:rPr>
              <a:t>düşük</a:t>
            </a:r>
            <a:r>
              <a:rPr lang="en-US" altLang="tr-TR" sz="2000" dirty="0">
                <a:latin typeface="Comic Sans MS" panose="030F0702030302020204" pitchFamily="66" charset="0"/>
              </a:rPr>
              <a:t>, </a:t>
            </a:r>
            <a:r>
              <a:rPr lang="en-US" altLang="tr-TR" sz="2000" dirty="0" err="1">
                <a:latin typeface="Comic Sans MS" panose="030F0702030302020204" pitchFamily="66" charset="0"/>
              </a:rPr>
              <a:t>kullanılabilir</a:t>
            </a:r>
            <a:r>
              <a:rPr lang="en-US" altLang="tr-TR" sz="2000" dirty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>
                <a:latin typeface="Comic Sans MS" panose="030F0702030302020204" pitchFamily="66" charset="0"/>
              </a:rPr>
              <a:t>su</a:t>
            </a:r>
            <a:r>
              <a:rPr lang="en-US" altLang="tr-TR" sz="2000" dirty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>
                <a:latin typeface="Comic Sans MS" panose="030F0702030302020204" pitchFamily="66" charset="0"/>
              </a:rPr>
              <a:t>tutma</a:t>
            </a:r>
            <a:r>
              <a:rPr lang="en-US" altLang="tr-TR" sz="2000" dirty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>
                <a:latin typeface="Comic Sans MS" panose="030F0702030302020204" pitchFamily="66" charset="0"/>
              </a:rPr>
              <a:t>kapasitesi</a:t>
            </a:r>
            <a:r>
              <a:rPr lang="en-US" altLang="tr-TR" sz="2000" dirty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>
                <a:latin typeface="Comic Sans MS" panose="030F0702030302020204" pitchFamily="66" charset="0"/>
              </a:rPr>
              <a:t>yüksek</a:t>
            </a:r>
            <a:r>
              <a:rPr lang="en-US" altLang="tr-TR" sz="2000" dirty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>
                <a:latin typeface="Comic Sans MS" panose="030F0702030302020204" pitchFamily="66" charset="0"/>
              </a:rPr>
              <a:t>topraklarda</a:t>
            </a:r>
            <a:r>
              <a:rPr lang="en-US" altLang="tr-TR" sz="2000" dirty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>
                <a:latin typeface="Comic Sans MS" panose="030F0702030302020204" pitchFamily="66" charset="0"/>
              </a:rPr>
              <a:t>uygulanabilir</a:t>
            </a:r>
            <a:r>
              <a:rPr lang="en-US" altLang="tr-TR" sz="2000" dirty="0">
                <a:latin typeface="Comic Sans MS" panose="030F0702030302020204" pitchFamily="66" charset="0"/>
              </a:rPr>
              <a:t>. </a:t>
            </a:r>
            <a:r>
              <a:rPr lang="en-US" altLang="tr-TR" sz="2000" dirty="0" err="1">
                <a:latin typeface="Comic Sans MS" panose="030F0702030302020204" pitchFamily="66" charset="0"/>
              </a:rPr>
              <a:t>Tava</a:t>
            </a:r>
            <a:r>
              <a:rPr lang="en-US" altLang="tr-TR" sz="2000" dirty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>
                <a:latin typeface="Comic Sans MS" panose="030F0702030302020204" pitchFamily="66" charset="0"/>
              </a:rPr>
              <a:t>sulama</a:t>
            </a:r>
            <a:r>
              <a:rPr lang="en-US" altLang="tr-TR" sz="2000" dirty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>
                <a:latin typeface="Comic Sans MS" panose="030F0702030302020204" pitchFamily="66" charset="0"/>
              </a:rPr>
              <a:t>yönteminde</a:t>
            </a:r>
            <a:r>
              <a:rPr lang="en-US" altLang="tr-TR" sz="2000" dirty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>
                <a:latin typeface="Comic Sans MS" panose="030F0702030302020204" pitchFamily="66" charset="0"/>
              </a:rPr>
              <a:t>olduğu</a:t>
            </a:r>
            <a:r>
              <a:rPr lang="en-US" altLang="tr-TR" sz="2000" dirty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>
                <a:latin typeface="Comic Sans MS" panose="030F0702030302020204" pitchFamily="66" charset="0"/>
              </a:rPr>
              <a:t>gibi</a:t>
            </a:r>
            <a:r>
              <a:rPr lang="en-US" altLang="tr-TR" sz="2000" dirty="0">
                <a:latin typeface="Comic Sans MS" panose="030F0702030302020204" pitchFamily="66" charset="0"/>
              </a:rPr>
              <a:t>, </a:t>
            </a:r>
            <a:r>
              <a:rPr lang="en-US" altLang="tr-TR" sz="2000" dirty="0" err="1">
                <a:latin typeface="Comic Sans MS" panose="030F0702030302020204" pitchFamily="66" charset="0"/>
              </a:rPr>
              <a:t>su</a:t>
            </a:r>
            <a:r>
              <a:rPr lang="en-US" altLang="tr-TR" sz="2000" dirty="0">
                <a:latin typeface="Comic Sans MS" panose="030F0702030302020204" pitchFamily="66" charset="0"/>
              </a:rPr>
              <a:t> alma </a:t>
            </a:r>
            <a:r>
              <a:rPr lang="en-US" altLang="tr-TR" sz="2000" dirty="0" err="1">
                <a:latin typeface="Comic Sans MS" panose="030F0702030302020204" pitchFamily="66" charset="0"/>
              </a:rPr>
              <a:t>hızı</a:t>
            </a:r>
            <a:r>
              <a:rPr lang="en-US" altLang="tr-TR" sz="2000" dirty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>
                <a:latin typeface="Comic Sans MS" panose="030F0702030302020204" pitchFamily="66" charset="0"/>
              </a:rPr>
              <a:t>yüksek</a:t>
            </a:r>
            <a:r>
              <a:rPr lang="en-US" altLang="tr-TR" sz="2000" dirty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>
                <a:latin typeface="Comic Sans MS" panose="030F0702030302020204" pitchFamily="66" charset="0"/>
              </a:rPr>
              <a:t>hafif</a:t>
            </a:r>
            <a:r>
              <a:rPr lang="en-US" altLang="tr-TR" sz="2000" dirty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>
                <a:latin typeface="Comic Sans MS" panose="030F0702030302020204" pitchFamily="66" charset="0"/>
              </a:rPr>
              <a:t>bünyeli</a:t>
            </a:r>
            <a:r>
              <a:rPr lang="tr-TR" altLang="tr-TR" sz="2000" dirty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>
                <a:latin typeface="Comic Sans MS" panose="030F0702030302020204" pitchFamily="66" charset="0"/>
              </a:rPr>
              <a:t>topraklarla</a:t>
            </a:r>
            <a:r>
              <a:rPr lang="en-US" altLang="tr-TR" sz="2000" dirty="0">
                <a:latin typeface="Comic Sans MS" panose="030F0702030302020204" pitchFamily="66" charset="0"/>
              </a:rPr>
              <a:t>, </a:t>
            </a:r>
            <a:r>
              <a:rPr lang="en-US" altLang="tr-TR" sz="2000" dirty="0" err="1">
                <a:latin typeface="Comic Sans MS" panose="030F0702030302020204" pitchFamily="66" charset="0"/>
              </a:rPr>
              <a:t>kaymak</a:t>
            </a:r>
            <a:r>
              <a:rPr lang="en-US" altLang="tr-TR" sz="2000" dirty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>
                <a:latin typeface="Comic Sans MS" panose="030F0702030302020204" pitchFamily="66" charset="0"/>
              </a:rPr>
              <a:t>tabakası</a:t>
            </a:r>
            <a:r>
              <a:rPr lang="tr-TR" altLang="tr-TR" sz="2000" dirty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>
                <a:latin typeface="Comic Sans MS" panose="030F0702030302020204" pitchFamily="66" charset="0"/>
              </a:rPr>
              <a:t>bağlama</a:t>
            </a:r>
            <a:r>
              <a:rPr lang="tr-TR" altLang="tr-TR" sz="2000" dirty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>
                <a:latin typeface="Comic Sans MS" panose="030F0702030302020204" pitchFamily="66" charset="0"/>
              </a:rPr>
              <a:t>özelliğindeki</a:t>
            </a:r>
            <a:r>
              <a:rPr lang="tr-TR" altLang="tr-TR" sz="2000" dirty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>
                <a:latin typeface="Comic Sans MS" panose="030F0702030302020204" pitchFamily="66" charset="0"/>
              </a:rPr>
              <a:t>ağır</a:t>
            </a:r>
            <a:r>
              <a:rPr lang="tr-TR" altLang="tr-TR" sz="2000" dirty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>
                <a:latin typeface="Comic Sans MS" panose="030F0702030302020204" pitchFamily="66" charset="0"/>
              </a:rPr>
              <a:t>bünyel</a:t>
            </a:r>
            <a:r>
              <a:rPr lang="tr-TR" altLang="tr-TR" sz="2000" dirty="0">
                <a:latin typeface="Comic Sans MS" panose="030F0702030302020204" pitchFamily="66" charset="0"/>
              </a:rPr>
              <a:t>i </a:t>
            </a:r>
            <a:r>
              <a:rPr lang="en-US" altLang="tr-TR" sz="2000" dirty="0" err="1">
                <a:latin typeface="Comic Sans MS" panose="030F0702030302020204" pitchFamily="66" charset="0"/>
              </a:rPr>
              <a:t>topraklarda</a:t>
            </a:r>
            <a:r>
              <a:rPr lang="en-US" altLang="tr-TR" sz="2000" dirty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>
                <a:latin typeface="Comic Sans MS" panose="030F0702030302020204" pitchFamily="66" charset="0"/>
              </a:rPr>
              <a:t>kullanılmaz</a:t>
            </a:r>
            <a:r>
              <a:rPr lang="en-US" altLang="tr-TR" sz="2000" dirty="0">
                <a:latin typeface="Comic Sans MS" panose="030F0702030302020204" pitchFamily="66" charset="0"/>
              </a:rPr>
              <a:t>.</a:t>
            </a:r>
            <a:endParaRPr lang="tr-TR" altLang="tr-TR" sz="2000" dirty="0">
              <a:latin typeface="Comic Sans MS" panose="030F0702030302020204" pitchFamily="66" charset="0"/>
            </a:endParaRPr>
          </a:p>
          <a:p>
            <a:pPr algn="just">
              <a:lnSpc>
                <a:spcPct val="120000"/>
              </a:lnSpc>
            </a:pPr>
            <a:endParaRPr lang="tr-TR" altLang="tr-TR" sz="2400" dirty="0">
              <a:latin typeface="Comic Sans MS" panose="030F0702030302020204" pitchFamily="66" charset="0"/>
            </a:endParaRPr>
          </a:p>
          <a:p>
            <a:pPr algn="just">
              <a:lnSpc>
                <a:spcPct val="120000"/>
              </a:lnSpc>
            </a:pPr>
            <a:r>
              <a:rPr lang="tr-TR" altLang="tr-TR" sz="2400" dirty="0">
                <a:latin typeface="Comic Sans MS" panose="030F0702030302020204" pitchFamily="66" charset="0"/>
              </a:rPr>
              <a:t>Topografya Özellikleri: </a:t>
            </a:r>
          </a:p>
          <a:p>
            <a:pPr algn="just">
              <a:lnSpc>
                <a:spcPct val="120000"/>
              </a:lnSpc>
            </a:pPr>
            <a:r>
              <a:rPr lang="tr-TR" altLang="tr-TR" sz="2400" dirty="0">
                <a:latin typeface="Comic Sans MS" panose="030F0702030302020204" pitchFamily="66" charset="0"/>
              </a:rPr>
              <a:t>	</a:t>
            </a:r>
            <a:r>
              <a:rPr lang="en-US" altLang="tr-TR" sz="2000" dirty="0">
                <a:latin typeface="Comic Sans MS" panose="030F0702030302020204" pitchFamily="66" charset="0"/>
              </a:rPr>
              <a:t> </a:t>
            </a:r>
            <a:r>
              <a:rPr lang="tr-TR" altLang="tr-TR" sz="2000" dirty="0">
                <a:latin typeface="Comic Sans MS" panose="030F0702030302020204" pitchFamily="66" charset="0"/>
              </a:rPr>
              <a:t>S</a:t>
            </a:r>
            <a:r>
              <a:rPr lang="en-US" altLang="tr-TR" sz="2000" dirty="0" err="1">
                <a:latin typeface="Comic Sans MS" panose="030F0702030302020204" pitchFamily="66" charset="0"/>
              </a:rPr>
              <a:t>ulama</a:t>
            </a:r>
            <a:r>
              <a:rPr lang="en-US" altLang="tr-TR" sz="2000" dirty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>
                <a:latin typeface="Comic Sans MS" panose="030F0702030302020204" pitchFamily="66" charset="0"/>
              </a:rPr>
              <a:t>doğrultusuna</a:t>
            </a:r>
            <a:r>
              <a:rPr lang="en-US" altLang="tr-TR" sz="2000" dirty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>
                <a:latin typeface="Comic Sans MS" panose="030F0702030302020204" pitchFamily="66" charset="0"/>
              </a:rPr>
              <a:t>dik</a:t>
            </a:r>
            <a:r>
              <a:rPr lang="en-US" altLang="tr-TR" sz="2000" dirty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>
                <a:latin typeface="Comic Sans MS" panose="030F0702030302020204" pitchFamily="66" charset="0"/>
              </a:rPr>
              <a:t>yönde</a:t>
            </a:r>
            <a:r>
              <a:rPr lang="en-US" altLang="tr-TR" sz="2000" dirty="0">
                <a:latin typeface="Comic Sans MS" panose="030F0702030302020204" pitchFamily="66" charset="0"/>
              </a:rPr>
              <a:t>, </a:t>
            </a:r>
            <a:r>
              <a:rPr lang="en-US" altLang="tr-TR" sz="2000" dirty="0" err="1">
                <a:latin typeface="Comic Sans MS" panose="030F0702030302020204" pitchFamily="66" charset="0"/>
              </a:rPr>
              <a:t>başka</a:t>
            </a:r>
            <a:r>
              <a:rPr lang="en-US" altLang="tr-TR" sz="2000" dirty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>
                <a:latin typeface="Comic Sans MS" panose="030F0702030302020204" pitchFamily="66" charset="0"/>
              </a:rPr>
              <a:t>bir</a:t>
            </a:r>
            <a:r>
              <a:rPr lang="en-US" altLang="tr-TR" sz="2000" dirty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>
                <a:latin typeface="Comic Sans MS" panose="030F0702030302020204" pitchFamily="66" charset="0"/>
              </a:rPr>
              <a:t>deyişle</a:t>
            </a:r>
            <a:r>
              <a:rPr lang="en-US" altLang="tr-TR" sz="2000" dirty="0">
                <a:latin typeface="Comic Sans MS" panose="030F0702030302020204" pitchFamily="66" charset="0"/>
              </a:rPr>
              <a:t>, </a:t>
            </a:r>
            <a:r>
              <a:rPr lang="en-US" altLang="tr-TR" sz="2000" dirty="0" err="1">
                <a:latin typeface="Comic Sans MS" panose="030F0702030302020204" pitchFamily="66" charset="0"/>
              </a:rPr>
              <a:t>tava</a:t>
            </a:r>
            <a:r>
              <a:rPr lang="en-US" altLang="tr-TR" sz="2000" dirty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>
                <a:latin typeface="Comic Sans MS" panose="030F0702030302020204" pitchFamily="66" charset="0"/>
              </a:rPr>
              <a:t>eni</a:t>
            </a:r>
            <a:r>
              <a:rPr lang="en-US" altLang="tr-TR" sz="2000" dirty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>
                <a:latin typeface="Comic Sans MS" panose="030F0702030302020204" pitchFamily="66" charset="0"/>
              </a:rPr>
              <a:t>boyunca</a:t>
            </a:r>
            <a:r>
              <a:rPr lang="en-US" altLang="tr-TR" sz="2000" dirty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>
                <a:latin typeface="Comic Sans MS" panose="030F0702030302020204" pitchFamily="66" charset="0"/>
              </a:rPr>
              <a:t>arazinin</a:t>
            </a:r>
            <a:r>
              <a:rPr lang="en-US" altLang="tr-TR" sz="2000" dirty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>
                <a:latin typeface="Comic Sans MS" panose="030F0702030302020204" pitchFamily="66" charset="0"/>
              </a:rPr>
              <a:t>eğimsiz</a:t>
            </a:r>
            <a:r>
              <a:rPr lang="en-US" altLang="tr-TR" sz="2000" dirty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>
                <a:latin typeface="Comic Sans MS" panose="030F0702030302020204" pitchFamily="66" charset="0"/>
              </a:rPr>
              <a:t>olması</a:t>
            </a:r>
            <a:r>
              <a:rPr lang="en-US" altLang="tr-TR" sz="2000" dirty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>
                <a:latin typeface="Comic Sans MS" panose="030F0702030302020204" pitchFamily="66" charset="0"/>
              </a:rPr>
              <a:t>gerekir</a:t>
            </a:r>
            <a:r>
              <a:rPr lang="en-US" altLang="tr-TR" sz="2000" dirty="0">
                <a:latin typeface="Comic Sans MS" panose="030F0702030302020204" pitchFamily="66" charset="0"/>
              </a:rPr>
              <a:t>. </a:t>
            </a:r>
            <a:r>
              <a:rPr lang="en-US" altLang="tr-TR" sz="2000" dirty="0" err="1">
                <a:latin typeface="Comic Sans MS" panose="030F0702030302020204" pitchFamily="66" charset="0"/>
              </a:rPr>
              <a:t>Sulama</a:t>
            </a:r>
            <a:r>
              <a:rPr lang="en-US" altLang="tr-TR" sz="2000" dirty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>
                <a:latin typeface="Comic Sans MS" panose="030F0702030302020204" pitchFamily="66" charset="0"/>
              </a:rPr>
              <a:t>doğrultusunda</a:t>
            </a:r>
            <a:r>
              <a:rPr lang="en-US" altLang="tr-TR" sz="2000" dirty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>
                <a:latin typeface="Comic Sans MS" panose="030F0702030302020204" pitchFamily="66" charset="0"/>
              </a:rPr>
              <a:t>eğimin</a:t>
            </a:r>
            <a:r>
              <a:rPr lang="en-US" altLang="tr-TR" sz="2000" dirty="0">
                <a:latin typeface="Comic Sans MS" panose="030F0702030302020204" pitchFamily="66" charset="0"/>
              </a:rPr>
              <a:t> % 3</a:t>
            </a:r>
            <a:r>
              <a:rPr lang="tr-TR" altLang="tr-TR" sz="2000" dirty="0">
                <a:latin typeface="Comic Sans MS" panose="030F0702030302020204" pitchFamily="66" charset="0"/>
              </a:rPr>
              <a:t>’</a:t>
            </a:r>
            <a:r>
              <a:rPr lang="en-US" altLang="tr-TR" sz="2000" dirty="0">
                <a:latin typeface="Comic Sans MS" panose="030F0702030302020204" pitchFamily="66" charset="0"/>
              </a:rPr>
              <a:t> ü </a:t>
            </a:r>
            <a:r>
              <a:rPr lang="en-US" altLang="tr-TR" sz="2000" dirty="0" err="1">
                <a:latin typeface="Comic Sans MS" panose="030F0702030302020204" pitchFamily="66" charset="0"/>
              </a:rPr>
              <a:t>aşması</a:t>
            </a:r>
            <a:r>
              <a:rPr lang="en-US" altLang="tr-TR" sz="2000" dirty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>
                <a:latin typeface="Comic Sans MS" panose="030F0702030302020204" pitchFamily="66" charset="0"/>
              </a:rPr>
              <a:t>istenmez</a:t>
            </a:r>
            <a:r>
              <a:rPr lang="en-US" altLang="tr-TR" sz="2000" dirty="0">
                <a:latin typeface="Comic Sans MS" panose="030F0702030302020204" pitchFamily="66" charset="0"/>
              </a:rPr>
              <a:t>. Bu </a:t>
            </a:r>
            <a:r>
              <a:rPr lang="en-US" altLang="tr-TR" sz="2000" dirty="0" err="1">
                <a:latin typeface="Comic Sans MS" panose="030F0702030302020204" pitchFamily="66" charset="0"/>
              </a:rPr>
              <a:t>nedenle</a:t>
            </a:r>
            <a:r>
              <a:rPr lang="en-US" altLang="tr-TR" sz="2000" dirty="0">
                <a:latin typeface="Comic Sans MS" panose="030F0702030302020204" pitchFamily="66" charset="0"/>
              </a:rPr>
              <a:t>, </a:t>
            </a:r>
            <a:r>
              <a:rPr lang="en-US" altLang="tr-TR" sz="2000" dirty="0" err="1">
                <a:latin typeface="Comic Sans MS" panose="030F0702030302020204" pitchFamily="66" charset="0"/>
              </a:rPr>
              <a:t>uzun</a:t>
            </a:r>
            <a:r>
              <a:rPr lang="en-US" altLang="tr-TR" sz="2000" dirty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>
                <a:latin typeface="Comic Sans MS" panose="030F0702030302020204" pitchFamily="66" charset="0"/>
              </a:rPr>
              <a:t>tava</a:t>
            </a:r>
            <a:r>
              <a:rPr lang="en-US" altLang="tr-TR" sz="2000" dirty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>
                <a:latin typeface="Comic Sans MS" panose="030F0702030302020204" pitchFamily="66" charset="0"/>
              </a:rPr>
              <a:t>sulama</a:t>
            </a:r>
            <a:r>
              <a:rPr lang="tr-TR" altLang="tr-TR" sz="2000" dirty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>
                <a:latin typeface="Comic Sans MS" panose="030F0702030302020204" pitchFamily="66" charset="0"/>
              </a:rPr>
              <a:t>yönteminde</a:t>
            </a:r>
            <a:r>
              <a:rPr lang="tr-TR" altLang="tr-TR" sz="2000" dirty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>
                <a:latin typeface="Comic Sans MS" panose="030F0702030302020204" pitchFamily="66" charset="0"/>
              </a:rPr>
              <a:t>özel</a:t>
            </a:r>
            <a:r>
              <a:rPr lang="tr-TR" altLang="tr-TR" sz="2000" dirty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>
                <a:latin typeface="Comic Sans MS" panose="030F0702030302020204" pitchFamily="66" charset="0"/>
              </a:rPr>
              <a:t>arazi</a:t>
            </a:r>
            <a:r>
              <a:rPr lang="tr-TR" altLang="tr-TR" sz="2000" dirty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>
                <a:latin typeface="Comic Sans MS" panose="030F0702030302020204" pitchFamily="66" charset="0"/>
              </a:rPr>
              <a:t>tesviyesi</a:t>
            </a:r>
            <a:r>
              <a:rPr lang="tr-TR" altLang="tr-TR" sz="2000" dirty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>
                <a:latin typeface="Comic Sans MS" panose="030F0702030302020204" pitchFamily="66" charset="0"/>
              </a:rPr>
              <a:t>yapılır</a:t>
            </a:r>
            <a:r>
              <a:rPr lang="en-US" altLang="tr-TR" sz="2000" dirty="0">
                <a:latin typeface="Comic Sans MS" panose="030F0702030302020204" pitchFamily="66" charset="0"/>
              </a:rPr>
              <a:t>.</a:t>
            </a:r>
            <a:r>
              <a:rPr lang="tr-TR" altLang="tr-TR" sz="2000" dirty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>
                <a:latin typeface="Comic Sans MS" panose="030F0702030302020204" pitchFamily="66" charset="0"/>
              </a:rPr>
              <a:t>Bunun</a:t>
            </a:r>
            <a:r>
              <a:rPr lang="tr-TR" altLang="tr-TR" sz="2000" dirty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>
                <a:latin typeface="Comic Sans MS" panose="030F0702030302020204" pitchFamily="66" charset="0"/>
              </a:rPr>
              <a:t>için</a:t>
            </a:r>
            <a:r>
              <a:rPr lang="en-US" altLang="tr-TR" sz="2000" dirty="0">
                <a:latin typeface="Comic Sans MS" panose="030F0702030302020204" pitchFamily="66" charset="0"/>
              </a:rPr>
              <a:t>,</a:t>
            </a:r>
            <a:r>
              <a:rPr lang="tr-TR" altLang="tr-TR" sz="2000" dirty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>
                <a:latin typeface="Comic Sans MS" panose="030F0702030302020204" pitchFamily="66" charset="0"/>
              </a:rPr>
              <a:t>tavalar</a:t>
            </a:r>
            <a:r>
              <a:rPr lang="tr-TR" altLang="tr-TR" sz="2000" dirty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>
                <a:latin typeface="Comic Sans MS" panose="030F0702030302020204" pitchFamily="66" charset="0"/>
              </a:rPr>
              <a:t>oluşturulduktan</a:t>
            </a:r>
            <a:r>
              <a:rPr lang="en-US" altLang="tr-TR" sz="2000" dirty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>
                <a:latin typeface="Comic Sans MS" panose="030F0702030302020204" pitchFamily="66" charset="0"/>
              </a:rPr>
              <a:t>sonra</a:t>
            </a:r>
            <a:r>
              <a:rPr lang="en-US" altLang="tr-TR" sz="2000" dirty="0">
                <a:latin typeface="Comic Sans MS" panose="030F0702030302020204" pitchFamily="66" charset="0"/>
              </a:rPr>
              <a:t>, her</a:t>
            </a:r>
            <a:r>
              <a:rPr lang="tr-TR" altLang="tr-TR" sz="2000" dirty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>
                <a:latin typeface="Comic Sans MS" panose="030F0702030302020204" pitchFamily="66" charset="0"/>
              </a:rPr>
              <a:t>tava</a:t>
            </a:r>
            <a:r>
              <a:rPr lang="en-US" altLang="tr-TR" sz="2000" dirty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>
                <a:latin typeface="Comic Sans MS" panose="030F0702030302020204" pitchFamily="66" charset="0"/>
              </a:rPr>
              <a:t>eni</a:t>
            </a:r>
            <a:r>
              <a:rPr lang="en-US" altLang="tr-TR" sz="2000" dirty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>
                <a:latin typeface="Comic Sans MS" panose="030F0702030302020204" pitchFamily="66" charset="0"/>
              </a:rPr>
              <a:t>boyunca</a:t>
            </a:r>
            <a:r>
              <a:rPr lang="en-US" altLang="tr-TR" sz="2000" dirty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>
                <a:latin typeface="Comic Sans MS" panose="030F0702030302020204" pitchFamily="66" charset="0"/>
              </a:rPr>
              <a:t>eğimsiz</a:t>
            </a:r>
            <a:r>
              <a:rPr lang="en-US" altLang="tr-TR" sz="2000" dirty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>
                <a:latin typeface="Comic Sans MS" panose="030F0702030302020204" pitchFamily="66" charset="0"/>
              </a:rPr>
              <a:t>olacak</a:t>
            </a:r>
            <a:r>
              <a:rPr lang="tr-TR" altLang="tr-TR" sz="2000" dirty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>
                <a:latin typeface="Comic Sans MS" panose="030F0702030302020204" pitchFamily="66" charset="0"/>
              </a:rPr>
              <a:t>biçimde</a:t>
            </a:r>
            <a:r>
              <a:rPr lang="en-US" altLang="tr-TR" sz="2000" dirty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>
                <a:latin typeface="Comic Sans MS" panose="030F0702030302020204" pitchFamily="66" charset="0"/>
              </a:rPr>
              <a:t>ince</a:t>
            </a:r>
            <a:r>
              <a:rPr lang="en-US" altLang="tr-TR" sz="2000" dirty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>
                <a:latin typeface="Comic Sans MS" panose="030F0702030302020204" pitchFamily="66" charset="0"/>
              </a:rPr>
              <a:t>tesviye</a:t>
            </a:r>
            <a:r>
              <a:rPr lang="en-US" altLang="tr-TR" sz="2000" dirty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>
                <a:latin typeface="Comic Sans MS" panose="030F0702030302020204" pitchFamily="66" charset="0"/>
              </a:rPr>
              <a:t>makineleri</a:t>
            </a:r>
            <a:r>
              <a:rPr lang="tr-TR" altLang="tr-TR" sz="2000" dirty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>
                <a:latin typeface="Comic Sans MS" panose="030F0702030302020204" pitchFamily="66" charset="0"/>
              </a:rPr>
              <a:t>ile</a:t>
            </a:r>
            <a:r>
              <a:rPr lang="en-US" altLang="tr-TR" sz="2000" dirty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>
                <a:latin typeface="Comic Sans MS" panose="030F0702030302020204" pitchFamily="66" charset="0"/>
              </a:rPr>
              <a:t>düzeltilir</a:t>
            </a:r>
            <a:r>
              <a:rPr lang="en-US" altLang="tr-TR" sz="2000" dirty="0"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4640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504497" y="723644"/>
            <a:ext cx="11430000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tr-TR" altLang="en-US" sz="2400" dirty="0">
                <a:latin typeface="Comic Sans MS" pitchFamily="66" charset="0"/>
              </a:rPr>
              <a:t>Bitki Özellikleri : </a:t>
            </a:r>
          </a:p>
          <a:p>
            <a:pPr algn="just">
              <a:lnSpc>
                <a:spcPct val="120000"/>
              </a:lnSpc>
              <a:defRPr/>
            </a:pPr>
            <a:r>
              <a:rPr lang="tr-TR" altLang="en-US" sz="2400" dirty="0">
                <a:latin typeface="Comic Sans MS" pitchFamily="66" charset="0"/>
              </a:rPr>
              <a:t>   </a:t>
            </a:r>
            <a:r>
              <a:rPr lang="en-US" altLang="en-US" sz="2400" dirty="0" err="1">
                <a:latin typeface="Comic Sans MS" pitchFamily="66" charset="0"/>
              </a:rPr>
              <a:t>Uzun</a:t>
            </a:r>
            <a:r>
              <a:rPr lang="en-US" altLang="en-US" sz="2400" dirty="0">
                <a:latin typeface="Comic Sans MS" pitchFamily="66" charset="0"/>
              </a:rPr>
              <a:t> </a:t>
            </a:r>
            <a:r>
              <a:rPr lang="en-US" altLang="en-US" sz="2400" dirty="0" err="1">
                <a:latin typeface="Comic Sans MS" pitchFamily="66" charset="0"/>
              </a:rPr>
              <a:t>tava</a:t>
            </a:r>
            <a:r>
              <a:rPr lang="en-US" altLang="en-US" sz="2400" dirty="0">
                <a:latin typeface="Comic Sans MS" pitchFamily="66" charset="0"/>
              </a:rPr>
              <a:t> </a:t>
            </a:r>
            <a:r>
              <a:rPr lang="en-US" altLang="en-US" sz="2400" dirty="0" err="1">
                <a:latin typeface="Comic Sans MS" pitchFamily="66" charset="0"/>
              </a:rPr>
              <a:t>sulama</a:t>
            </a:r>
            <a:r>
              <a:rPr lang="en-US" altLang="en-US" sz="2400" dirty="0">
                <a:latin typeface="Comic Sans MS" pitchFamily="66" charset="0"/>
              </a:rPr>
              <a:t> </a:t>
            </a:r>
            <a:r>
              <a:rPr lang="en-US" altLang="en-US" sz="2400" dirty="0" err="1">
                <a:latin typeface="Comic Sans MS" pitchFamily="66" charset="0"/>
              </a:rPr>
              <a:t>yöntemi</a:t>
            </a:r>
            <a:r>
              <a:rPr lang="en-US" altLang="en-US" sz="2400" dirty="0">
                <a:latin typeface="Comic Sans MS" pitchFamily="66" charset="0"/>
              </a:rPr>
              <a:t>, </a:t>
            </a:r>
            <a:r>
              <a:rPr lang="en-US" altLang="en-US" sz="2400" dirty="0" err="1">
                <a:latin typeface="Comic Sans MS" pitchFamily="66" charset="0"/>
              </a:rPr>
              <a:t>genellikle</a:t>
            </a:r>
            <a:r>
              <a:rPr lang="en-US" altLang="en-US" sz="2400" dirty="0">
                <a:latin typeface="Comic Sans MS" pitchFamily="66" charset="0"/>
              </a:rPr>
              <a:t> </a:t>
            </a:r>
            <a:r>
              <a:rPr lang="en-US" altLang="en-US" sz="2400" dirty="0" err="1">
                <a:latin typeface="Comic Sans MS" pitchFamily="66" charset="0"/>
              </a:rPr>
              <a:t>kök</a:t>
            </a:r>
            <a:r>
              <a:rPr lang="en-US" altLang="en-US" sz="2400" dirty="0">
                <a:latin typeface="Comic Sans MS" pitchFamily="66" charset="0"/>
              </a:rPr>
              <a:t> </a:t>
            </a:r>
            <a:r>
              <a:rPr lang="en-US" altLang="en-US" sz="2400" dirty="0" err="1">
                <a:latin typeface="Comic Sans MS" pitchFamily="66" charset="0"/>
              </a:rPr>
              <a:t>boğazının</a:t>
            </a:r>
            <a:r>
              <a:rPr lang="en-US" altLang="en-US" sz="2400" dirty="0">
                <a:latin typeface="Comic Sans MS" pitchFamily="66" charset="0"/>
              </a:rPr>
              <a:t> </a:t>
            </a:r>
            <a:r>
              <a:rPr lang="en-US" altLang="en-US" sz="2400" dirty="0" err="1">
                <a:latin typeface="Comic Sans MS" pitchFamily="66" charset="0"/>
              </a:rPr>
              <a:t>ıslatılmasından</a:t>
            </a:r>
            <a:r>
              <a:rPr lang="en-US" altLang="en-US" sz="2400" dirty="0">
                <a:latin typeface="Comic Sans MS" pitchFamily="66" charset="0"/>
              </a:rPr>
              <a:t> </a:t>
            </a:r>
            <a:r>
              <a:rPr lang="en-US" altLang="en-US" sz="2400" dirty="0" err="1">
                <a:latin typeface="Comic Sans MS" pitchFamily="66" charset="0"/>
              </a:rPr>
              <a:t>kaynaklanan</a:t>
            </a:r>
            <a:r>
              <a:rPr lang="en-US" altLang="en-US" sz="2400" dirty="0">
                <a:latin typeface="Comic Sans MS" pitchFamily="66" charset="0"/>
              </a:rPr>
              <a:t> </a:t>
            </a:r>
            <a:r>
              <a:rPr lang="en-US" altLang="en-US" sz="2400" dirty="0" err="1">
                <a:latin typeface="Comic Sans MS" pitchFamily="66" charset="0"/>
              </a:rPr>
              <a:t>hastalıklara</a:t>
            </a:r>
            <a:r>
              <a:rPr lang="en-US" altLang="en-US" sz="2400" dirty="0">
                <a:latin typeface="Comic Sans MS" pitchFamily="66" charset="0"/>
              </a:rPr>
              <a:t> </a:t>
            </a:r>
            <a:r>
              <a:rPr lang="en-US" altLang="en-US" sz="2400" dirty="0" err="1">
                <a:latin typeface="Comic Sans MS" pitchFamily="66" charset="0"/>
              </a:rPr>
              <a:t>duyarlı</a:t>
            </a:r>
            <a:r>
              <a:rPr lang="en-US" altLang="en-US" sz="2400" dirty="0">
                <a:latin typeface="Comic Sans MS" pitchFamily="66" charset="0"/>
              </a:rPr>
              <a:t> </a:t>
            </a:r>
            <a:r>
              <a:rPr lang="en-US" altLang="en-US" sz="2400" dirty="0" err="1">
                <a:latin typeface="Comic Sans MS" pitchFamily="66" charset="0"/>
              </a:rPr>
              <a:t>olmayan</a:t>
            </a:r>
            <a:r>
              <a:rPr lang="en-US" altLang="en-US" sz="2400" dirty="0">
                <a:latin typeface="Comic Sans MS" pitchFamily="66" charset="0"/>
              </a:rPr>
              <a:t> </a:t>
            </a:r>
            <a:r>
              <a:rPr lang="en-US" altLang="en-US" sz="2400" dirty="0" err="1">
                <a:latin typeface="Comic Sans MS" pitchFamily="66" charset="0"/>
              </a:rPr>
              <a:t>sık</a:t>
            </a:r>
            <a:r>
              <a:rPr lang="en-US" altLang="en-US" sz="2400" dirty="0">
                <a:latin typeface="Comic Sans MS" pitchFamily="66" charset="0"/>
              </a:rPr>
              <a:t> </a:t>
            </a:r>
            <a:r>
              <a:rPr lang="en-US" altLang="en-US" sz="2400" dirty="0" err="1">
                <a:latin typeface="Comic Sans MS" pitchFamily="66" charset="0"/>
              </a:rPr>
              <a:t>ekilen</a:t>
            </a:r>
            <a:r>
              <a:rPr lang="en-US" altLang="en-US" sz="2400" dirty="0">
                <a:latin typeface="Comic Sans MS" pitchFamily="66" charset="0"/>
              </a:rPr>
              <a:t> </a:t>
            </a:r>
            <a:r>
              <a:rPr lang="en-US" altLang="en-US" sz="2400" dirty="0" err="1">
                <a:latin typeface="Comic Sans MS" pitchFamily="66" charset="0"/>
              </a:rPr>
              <a:t>ya</a:t>
            </a:r>
            <a:r>
              <a:rPr lang="tr-TR" altLang="en-US" sz="2400" dirty="0">
                <a:latin typeface="Comic Sans MS" pitchFamily="66" charset="0"/>
              </a:rPr>
              <a:t> </a:t>
            </a:r>
            <a:r>
              <a:rPr lang="en-US" altLang="en-US" sz="2400" dirty="0">
                <a:latin typeface="Comic Sans MS" pitchFamily="66" charset="0"/>
              </a:rPr>
              <a:t>da </a:t>
            </a:r>
            <a:r>
              <a:rPr lang="en-US" altLang="en-US" sz="2400" dirty="0" err="1">
                <a:latin typeface="Comic Sans MS" pitchFamily="66" charset="0"/>
              </a:rPr>
              <a:t>dikilen</a:t>
            </a:r>
            <a:r>
              <a:rPr lang="en-US" altLang="en-US" sz="2400" dirty="0">
                <a:latin typeface="Comic Sans MS" pitchFamily="66" charset="0"/>
              </a:rPr>
              <a:t> </a:t>
            </a:r>
            <a:r>
              <a:rPr lang="en-US" altLang="en-US" sz="2400" dirty="0" err="1">
                <a:latin typeface="Comic Sans MS" pitchFamily="66" charset="0"/>
              </a:rPr>
              <a:t>bitkilerle</a:t>
            </a:r>
            <a:r>
              <a:rPr lang="en-US" altLang="en-US" sz="2400" dirty="0">
                <a:latin typeface="Comic Sans MS" pitchFamily="66" charset="0"/>
              </a:rPr>
              <a:t> </a:t>
            </a:r>
            <a:r>
              <a:rPr lang="en-US" altLang="en-US" sz="2400" dirty="0" err="1">
                <a:latin typeface="Comic Sans MS" pitchFamily="66" charset="0"/>
              </a:rPr>
              <a:t>meyve</a:t>
            </a:r>
            <a:r>
              <a:rPr lang="en-US" altLang="en-US" sz="2400" dirty="0">
                <a:latin typeface="Comic Sans MS" pitchFamily="66" charset="0"/>
              </a:rPr>
              <a:t> </a:t>
            </a:r>
            <a:r>
              <a:rPr lang="en-US" altLang="en-US" sz="2400" dirty="0" err="1">
                <a:latin typeface="Comic Sans MS" pitchFamily="66" charset="0"/>
              </a:rPr>
              <a:t>ağaçlarının</a:t>
            </a:r>
            <a:r>
              <a:rPr lang="en-US" altLang="en-US" sz="2400" dirty="0">
                <a:latin typeface="Comic Sans MS" pitchFamily="66" charset="0"/>
              </a:rPr>
              <a:t> </a:t>
            </a:r>
            <a:r>
              <a:rPr lang="en-US" altLang="en-US" sz="2400" dirty="0" err="1">
                <a:latin typeface="Comic Sans MS" pitchFamily="66" charset="0"/>
              </a:rPr>
              <a:t>sulanmasında</a:t>
            </a:r>
            <a:r>
              <a:rPr lang="en-US" altLang="en-US" sz="2400" dirty="0">
                <a:latin typeface="Comic Sans MS" pitchFamily="66" charset="0"/>
              </a:rPr>
              <a:t> </a:t>
            </a:r>
            <a:r>
              <a:rPr lang="en-US" altLang="en-US" sz="2400" dirty="0" err="1">
                <a:latin typeface="Comic Sans MS" pitchFamily="66" charset="0"/>
              </a:rPr>
              <a:t>kullanılmaktadır</a:t>
            </a:r>
            <a:r>
              <a:rPr lang="en-US" altLang="en-US" sz="2400" dirty="0">
                <a:latin typeface="Comic Sans MS" pitchFamily="66" charset="0"/>
              </a:rPr>
              <a:t>. </a:t>
            </a:r>
            <a:endParaRPr lang="tr-TR" altLang="en-US" sz="2400" dirty="0">
              <a:latin typeface="Comic Sans MS" pitchFamily="66" charset="0"/>
            </a:endParaRPr>
          </a:p>
          <a:p>
            <a:pPr algn="just">
              <a:lnSpc>
                <a:spcPct val="120000"/>
              </a:lnSpc>
              <a:defRPr/>
            </a:pPr>
            <a:r>
              <a:rPr lang="tr-TR" altLang="en-US" sz="2400" dirty="0">
                <a:latin typeface="Comic Sans MS" pitchFamily="66" charset="0"/>
              </a:rPr>
              <a:t>	     </a:t>
            </a:r>
            <a:r>
              <a:rPr lang="en-US" altLang="en-US" sz="2400" dirty="0">
                <a:latin typeface="Comic Sans MS" pitchFamily="66" charset="0"/>
              </a:rPr>
              <a:t>Bu tip </a:t>
            </a:r>
            <a:r>
              <a:rPr lang="en-US" altLang="en-US" sz="2400" dirty="0" err="1">
                <a:latin typeface="Comic Sans MS" pitchFamily="66" charset="0"/>
              </a:rPr>
              <a:t>bitkilerin</a:t>
            </a:r>
            <a:r>
              <a:rPr lang="en-US" altLang="en-US" sz="2400" dirty="0">
                <a:latin typeface="Comic Sans MS" pitchFamily="66" charset="0"/>
              </a:rPr>
              <a:t> </a:t>
            </a:r>
            <a:r>
              <a:rPr lang="en-US" altLang="en-US" sz="2400" dirty="0" err="1">
                <a:latin typeface="Comic Sans MS" pitchFamily="66" charset="0"/>
              </a:rPr>
              <a:t>sulanmasında</a:t>
            </a:r>
            <a:r>
              <a:rPr lang="en-US" altLang="en-US" sz="2400" dirty="0">
                <a:latin typeface="Comic Sans MS" pitchFamily="66" charset="0"/>
              </a:rPr>
              <a:t> </a:t>
            </a:r>
            <a:r>
              <a:rPr lang="en-US" altLang="en-US" sz="2400" dirty="0" err="1">
                <a:latin typeface="Comic Sans MS" pitchFamily="66" charset="0"/>
              </a:rPr>
              <a:t>arazi</a:t>
            </a:r>
            <a:r>
              <a:rPr lang="en-US" altLang="en-US" sz="2400" dirty="0">
                <a:latin typeface="Comic Sans MS" pitchFamily="66" charset="0"/>
              </a:rPr>
              <a:t> </a:t>
            </a:r>
            <a:r>
              <a:rPr lang="en-US" altLang="en-US" sz="2400" dirty="0" err="1">
                <a:latin typeface="Comic Sans MS" pitchFamily="66" charset="0"/>
              </a:rPr>
              <a:t>eğimsizse</a:t>
            </a:r>
            <a:r>
              <a:rPr lang="en-US" altLang="en-US" sz="2400" dirty="0">
                <a:latin typeface="Comic Sans MS" pitchFamily="66" charset="0"/>
              </a:rPr>
              <a:t> </a:t>
            </a:r>
            <a:r>
              <a:rPr lang="en-US" altLang="en-US" sz="2400" dirty="0" err="1">
                <a:latin typeface="Comic Sans MS" pitchFamily="66" charset="0"/>
              </a:rPr>
              <a:t>tava</a:t>
            </a:r>
            <a:r>
              <a:rPr lang="en-US" altLang="en-US" sz="2400" dirty="0">
                <a:latin typeface="Comic Sans MS" pitchFamily="66" charset="0"/>
              </a:rPr>
              <a:t> </a:t>
            </a:r>
            <a:r>
              <a:rPr lang="en-US" altLang="en-US" sz="2400" dirty="0" err="1">
                <a:latin typeface="Comic Sans MS" pitchFamily="66" charset="0"/>
              </a:rPr>
              <a:t>sulama</a:t>
            </a:r>
            <a:r>
              <a:rPr lang="en-US" altLang="en-US" sz="2400" dirty="0">
                <a:latin typeface="Comic Sans MS" pitchFamily="66" charset="0"/>
              </a:rPr>
              <a:t> </a:t>
            </a:r>
            <a:r>
              <a:rPr lang="en-US" altLang="en-US" sz="2400" dirty="0" err="1">
                <a:latin typeface="Comic Sans MS" pitchFamily="66" charset="0"/>
              </a:rPr>
              <a:t>yöntemi</a:t>
            </a:r>
            <a:r>
              <a:rPr lang="en-US" altLang="en-US" sz="2400" dirty="0">
                <a:latin typeface="Comic Sans MS" pitchFamily="66" charset="0"/>
              </a:rPr>
              <a:t>, </a:t>
            </a:r>
            <a:r>
              <a:rPr lang="en-US" altLang="en-US" sz="2400" dirty="0" err="1">
                <a:latin typeface="Comic Sans MS" pitchFamily="66" charset="0"/>
              </a:rPr>
              <a:t>sulama</a:t>
            </a:r>
            <a:r>
              <a:rPr lang="en-US" altLang="en-US" sz="2400" dirty="0">
                <a:latin typeface="Comic Sans MS" pitchFamily="66" charset="0"/>
              </a:rPr>
              <a:t> </a:t>
            </a:r>
            <a:r>
              <a:rPr lang="en-US" altLang="en-US" sz="2400" dirty="0" err="1">
                <a:latin typeface="Comic Sans MS" pitchFamily="66" charset="0"/>
              </a:rPr>
              <a:t>doğrultusunda</a:t>
            </a:r>
            <a:r>
              <a:rPr lang="en-US" altLang="en-US" sz="2400" dirty="0">
                <a:latin typeface="Comic Sans MS" pitchFamily="66" charset="0"/>
              </a:rPr>
              <a:t> </a:t>
            </a:r>
            <a:r>
              <a:rPr lang="en-US" altLang="en-US" sz="2400" dirty="0" err="1">
                <a:latin typeface="Comic Sans MS" pitchFamily="66" charset="0"/>
              </a:rPr>
              <a:t>eğim</a:t>
            </a:r>
            <a:r>
              <a:rPr lang="en-US" altLang="en-US" sz="2400" dirty="0">
                <a:latin typeface="Comic Sans MS" pitchFamily="66" charset="0"/>
              </a:rPr>
              <a:t> </a:t>
            </a:r>
            <a:r>
              <a:rPr lang="en-US" altLang="en-US" sz="2400" dirty="0" err="1">
                <a:latin typeface="Comic Sans MS" pitchFamily="66" charset="0"/>
              </a:rPr>
              <a:t>varsa</a:t>
            </a:r>
            <a:r>
              <a:rPr lang="en-US" altLang="en-US" sz="2400" dirty="0">
                <a:latin typeface="Comic Sans MS" pitchFamily="66" charset="0"/>
              </a:rPr>
              <a:t> </a:t>
            </a:r>
            <a:r>
              <a:rPr lang="en-US" altLang="en-US" sz="2400" dirty="0" err="1">
                <a:latin typeface="Comic Sans MS" pitchFamily="66" charset="0"/>
              </a:rPr>
              <a:t>uzun</a:t>
            </a:r>
            <a:r>
              <a:rPr lang="en-US" altLang="en-US" sz="2400" dirty="0">
                <a:latin typeface="Comic Sans MS" pitchFamily="66" charset="0"/>
              </a:rPr>
              <a:t> </a:t>
            </a:r>
            <a:r>
              <a:rPr lang="en-US" altLang="en-US" sz="2400" dirty="0" err="1">
                <a:latin typeface="Comic Sans MS" pitchFamily="66" charset="0"/>
              </a:rPr>
              <a:t>tava</a:t>
            </a:r>
            <a:r>
              <a:rPr lang="en-US" altLang="en-US" sz="2400" dirty="0">
                <a:latin typeface="Comic Sans MS" pitchFamily="66" charset="0"/>
              </a:rPr>
              <a:t> </a:t>
            </a:r>
            <a:r>
              <a:rPr lang="en-US" altLang="en-US" sz="2400" dirty="0" err="1">
                <a:latin typeface="Comic Sans MS" pitchFamily="66" charset="0"/>
              </a:rPr>
              <a:t>sulama</a:t>
            </a:r>
            <a:r>
              <a:rPr lang="en-US" altLang="en-US" sz="2400" dirty="0">
                <a:latin typeface="Comic Sans MS" pitchFamily="66" charset="0"/>
              </a:rPr>
              <a:t> </a:t>
            </a:r>
            <a:r>
              <a:rPr lang="en-US" altLang="en-US" sz="2400" dirty="0" err="1">
                <a:latin typeface="Comic Sans MS" pitchFamily="66" charset="0"/>
              </a:rPr>
              <a:t>yöntemi</a:t>
            </a:r>
            <a:r>
              <a:rPr lang="en-US" altLang="en-US" sz="2400" dirty="0">
                <a:latin typeface="Comic Sans MS" pitchFamily="66" charset="0"/>
              </a:rPr>
              <a:t> </a:t>
            </a:r>
            <a:r>
              <a:rPr lang="en-US" altLang="en-US" sz="2400" dirty="0" err="1">
                <a:latin typeface="Comic Sans MS" pitchFamily="66" charset="0"/>
              </a:rPr>
              <a:t>tercih</a:t>
            </a:r>
            <a:r>
              <a:rPr lang="en-US" altLang="en-US" sz="2400" dirty="0">
                <a:latin typeface="Comic Sans MS" pitchFamily="66" charset="0"/>
              </a:rPr>
              <a:t> </a:t>
            </a:r>
            <a:r>
              <a:rPr lang="en-US" altLang="en-US" sz="2400" dirty="0" err="1">
                <a:latin typeface="Comic Sans MS" pitchFamily="66" charset="0"/>
              </a:rPr>
              <a:t>edilmektedir</a:t>
            </a:r>
            <a:r>
              <a:rPr lang="en-US" altLang="en-US" sz="2400" dirty="0">
                <a:latin typeface="Comic Sans MS" pitchFamily="66" charset="0"/>
              </a:rPr>
              <a:t>. </a:t>
            </a:r>
            <a:endParaRPr lang="tr-TR" altLang="en-US" sz="2400" dirty="0">
              <a:latin typeface="Comic Sans MS" pitchFamily="66" charset="0"/>
            </a:endParaRPr>
          </a:p>
          <a:p>
            <a:pPr algn="just">
              <a:lnSpc>
                <a:spcPct val="120000"/>
              </a:lnSpc>
              <a:defRPr/>
            </a:pPr>
            <a:endParaRPr lang="tr-TR" sz="2400" dirty="0">
              <a:latin typeface="Comic Sans MS" pitchFamily="66" charset="0"/>
            </a:endParaRPr>
          </a:p>
          <a:p>
            <a:pPr algn="just">
              <a:lnSpc>
                <a:spcPct val="120000"/>
              </a:lnSpc>
              <a:defRPr/>
            </a:pPr>
            <a:r>
              <a:rPr lang="tr-TR" sz="2400" dirty="0">
                <a:latin typeface="Comic Sans MS" pitchFamily="66" charset="0"/>
              </a:rPr>
              <a:t>Su Kaynağı</a:t>
            </a:r>
          </a:p>
          <a:p>
            <a:pPr algn="just">
              <a:lnSpc>
                <a:spcPct val="120000"/>
              </a:lnSpc>
              <a:defRPr/>
            </a:pPr>
            <a:r>
              <a:rPr lang="tr-TR" sz="2400" dirty="0">
                <a:latin typeface="Comic Sans MS" pitchFamily="66" charset="0"/>
              </a:rPr>
              <a:t>Tava sulama yöntemindeki koşulların benzeridir. Koşulların elverdiği durumlarda tava sonları açık olan, dolayısıyla yüzey akış ve su kayıplarının yüksek olduğu uzun tava sulama yöntemi yerine tava sulama yönteminin kullanılması önerilir.</a:t>
            </a:r>
          </a:p>
        </p:txBody>
      </p:sp>
    </p:spTree>
    <p:extLst>
      <p:ext uri="{BB962C8B-B14F-4D97-AF65-F5344CB8AC3E}">
        <p14:creationId xmlns:p14="http://schemas.microsoft.com/office/powerpoint/2010/main" val="4271404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surdev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637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wslide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813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İ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81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7" t="7504" b="39761"/>
          <a:stretch>
            <a:fillRect/>
          </a:stretch>
        </p:blipFill>
        <p:spPr bwMode="auto">
          <a:xfrm>
            <a:off x="1" y="1"/>
            <a:ext cx="12192000" cy="633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0079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52247" y="1000643"/>
            <a:ext cx="11792607" cy="5115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tr-TR" sz="2400" b="1" dirty="0">
                <a:latin typeface="Comic Sans MS" pitchFamily="66" charset="0"/>
              </a:rPr>
              <a:t>Yöntemin avantajları </a:t>
            </a:r>
          </a:p>
          <a:p>
            <a:pPr marL="342900" indent="-342900" algn="just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Tx/>
              <a:buChar char="-"/>
              <a:defRPr/>
            </a:pPr>
            <a:r>
              <a:rPr lang="tr-TR" sz="2400" dirty="0">
                <a:latin typeface="Comic Sans MS" pitchFamily="66" charset="0"/>
              </a:rPr>
              <a:t>İlk tesis masrafı oldukça düşüktür.</a:t>
            </a:r>
          </a:p>
          <a:p>
            <a:pPr marL="342900" indent="-342900" algn="just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Tx/>
              <a:buChar char="-"/>
              <a:defRPr/>
            </a:pPr>
            <a:r>
              <a:rPr lang="tr-TR" sz="2400" dirty="0">
                <a:latin typeface="Comic Sans MS" pitchFamily="66" charset="0"/>
              </a:rPr>
              <a:t>Drenaj koşullarının kritik olduğu koşullarda iyi bir yüzey drenajı uygulanabilir.</a:t>
            </a:r>
          </a:p>
          <a:p>
            <a:pPr marL="342900" indent="-342900" algn="just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Tx/>
              <a:buChar char="-"/>
              <a:defRPr/>
            </a:pPr>
            <a:r>
              <a:rPr lang="tr-TR" sz="2400" dirty="0">
                <a:latin typeface="Comic Sans MS" pitchFamily="66" charset="0"/>
              </a:rPr>
              <a:t>Sulama doğrultusunda eğimin söz konusu olduğu durumlarda bile uygulanabilir.</a:t>
            </a:r>
          </a:p>
          <a:p>
            <a:pPr marL="342900" indent="-342900" algn="just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endParaRPr lang="tr-TR" sz="2400" dirty="0">
              <a:latin typeface="Comic Sans MS" pitchFamily="66" charset="0"/>
            </a:endParaRPr>
          </a:p>
          <a:p>
            <a:pPr marL="342900" indent="-342900" algn="just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tr-TR" sz="2400" b="1" dirty="0">
                <a:latin typeface="Comic Sans MS" pitchFamily="66" charset="0"/>
              </a:rPr>
              <a:t>Dezavantajları</a:t>
            </a:r>
          </a:p>
          <a:p>
            <a:pPr marL="342900" indent="-342900" algn="just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Tx/>
              <a:buChar char="-"/>
              <a:defRPr/>
            </a:pPr>
            <a:r>
              <a:rPr lang="tr-TR" sz="2400" dirty="0">
                <a:latin typeface="Comic Sans MS" pitchFamily="66" charset="0"/>
              </a:rPr>
              <a:t>Sulamaya dik yönde eğim istenmediğinden yine bir arazi tesviyesi gerektirir.</a:t>
            </a:r>
          </a:p>
          <a:p>
            <a:pPr marL="342900" indent="-342900" algn="just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Tx/>
              <a:buChar char="-"/>
              <a:defRPr/>
            </a:pPr>
            <a:r>
              <a:rPr lang="tr-TR" sz="2400" dirty="0">
                <a:latin typeface="Comic Sans MS" pitchFamily="66" charset="0"/>
              </a:rPr>
              <a:t>Yüzey akışı yüksek olduğundan su uygulama randımanı tava sulama yöntemine göre düşüktür.</a:t>
            </a:r>
          </a:p>
          <a:p>
            <a:pPr marL="342900" indent="-342900" algn="just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Tx/>
              <a:buChar char="-"/>
              <a:defRPr/>
            </a:pPr>
            <a:r>
              <a:rPr lang="tr-TR" sz="2400" dirty="0">
                <a:latin typeface="Comic Sans MS" pitchFamily="66" charset="0"/>
              </a:rPr>
              <a:t>Yüzey akışı nedeniyle drenaj kanalları gerektirir.</a:t>
            </a:r>
          </a:p>
        </p:txBody>
      </p:sp>
    </p:spTree>
    <p:extLst>
      <p:ext uri="{BB962C8B-B14F-4D97-AF65-F5344CB8AC3E}">
        <p14:creationId xmlns:p14="http://schemas.microsoft.com/office/powerpoint/2010/main" val="704244829"/>
      </p:ext>
    </p:extLst>
  </p:cSld>
  <p:clrMapOvr>
    <a:masterClrMapping/>
  </p:clrMapOvr>
</p:sld>
</file>

<file path=ppt/theme/theme1.xml><?xml version="1.0" encoding="utf-8"?>
<a:theme xmlns:a="http://schemas.openxmlformats.org/drawingml/2006/main" name="Geçmişe bakış">
  <a:themeElements>
    <a:clrScheme name="Geçmişe bakış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Geçmişe bakış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361</TotalTime>
  <Words>416</Words>
  <Application>Microsoft Office PowerPoint</Application>
  <PresentationFormat>Geniş ekran</PresentationFormat>
  <Paragraphs>31</Paragraphs>
  <Slides>13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8" baseType="lpstr">
      <vt:lpstr>Calibri</vt:lpstr>
      <vt:lpstr>Calibri Light</vt:lpstr>
      <vt:lpstr>Comic Sans MS</vt:lpstr>
      <vt:lpstr>Wingdings</vt:lpstr>
      <vt:lpstr>Geçmişe bakış</vt:lpstr>
      <vt:lpstr>YÜZEY SULAMA YÖNTEMLERİ</vt:lpstr>
      <vt:lpstr>Uzun Tava Sulama Yöntemi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YÜZEY SULAMA YÖNTEMLERİ</dc:title>
  <dc:creator>Melis ŞEHİRALİ</dc:creator>
  <cp:lastModifiedBy>seray kuyumcu</cp:lastModifiedBy>
  <cp:revision>13</cp:revision>
  <dcterms:created xsi:type="dcterms:W3CDTF">2015-10-11T19:13:59Z</dcterms:created>
  <dcterms:modified xsi:type="dcterms:W3CDTF">2020-10-05T11:03:37Z</dcterms:modified>
</cp:coreProperties>
</file>