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1" r:id="rId2"/>
    <p:sldId id="291" r:id="rId3"/>
    <p:sldId id="292" r:id="rId4"/>
    <p:sldId id="293" r:id="rId5"/>
    <p:sldId id="294" r:id="rId6"/>
    <p:sldId id="295" r:id="rId7"/>
    <p:sldId id="296" r:id="rId8"/>
    <p:sldId id="297" r:id="rId9"/>
    <p:sldId id="298" r:id="rId10"/>
    <p:sldId id="300" r:id="rId11"/>
    <p:sldId id="301" r:id="rId12"/>
    <p:sldId id="299" r:id="rId13"/>
    <p:sldId id="285" r:id="rId14"/>
    <p:sldId id="310" r:id="rId15"/>
    <p:sldId id="312" r:id="rId16"/>
    <p:sldId id="257" r:id="rId17"/>
    <p:sldId id="258" r:id="rId18"/>
    <p:sldId id="316" r:id="rId19"/>
    <p:sldId id="259" r:id="rId20"/>
    <p:sldId id="280" r:id="rId21"/>
    <p:sldId id="320" r:id="rId22"/>
    <p:sldId id="260" r:id="rId23"/>
    <p:sldId id="261" r:id="rId24"/>
    <p:sldId id="282" r:id="rId25"/>
    <p:sldId id="262" r:id="rId26"/>
    <p:sldId id="263" r:id="rId27"/>
    <p:sldId id="283" r:id="rId28"/>
    <p:sldId id="26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2" autoAdjust="0"/>
    <p:restoredTop sz="94660"/>
  </p:normalViewPr>
  <p:slideViewPr>
    <p:cSldViewPr snapToGrid="0">
      <p:cViewPr varScale="1">
        <p:scale>
          <a:sx n="112" d="100"/>
          <a:sy n="112" d="100"/>
        </p:scale>
        <p:origin x="4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hasCustomPrompt="1"/>
          </p:nvPr>
        </p:nvSpPr>
        <p:spPr>
          <a:xfrm>
            <a:off x="914400" y="2130426"/>
            <a:ext cx="10363200" cy="1470025"/>
          </a:xfrm>
        </p:spPr>
        <p:txBody>
          <a:bodyPr/>
          <a:lstStyle/>
          <a:p>
            <a:r>
              <a:rPr lang="tr-TR" noProof="1"/>
              <a:t>Asıl başlık stili için tıklatın</a:t>
            </a:r>
          </a:p>
        </p:txBody>
      </p:sp>
      <p:sp>
        <p:nvSpPr>
          <p:cNvPr id="3" name="Alt Başlık 2"/>
          <p:cNvSpPr>
            <a:spLocks noGrp="1"/>
          </p:cNvSpPr>
          <p:nvPr>
            <p:ph type="subTitle" idx="1" hasCustomPrompt="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noProof="1"/>
              <a:t>Asıl alt başlık stilini düzenlemek için tıklatın</a:t>
            </a:r>
          </a:p>
        </p:txBody>
      </p:sp>
      <p:sp>
        <p:nvSpPr>
          <p:cNvPr id="4" name="Veri Yer Tutucusu 3">
            <a:extLst>
              <a:ext uri="{FF2B5EF4-FFF2-40B4-BE49-F238E27FC236}">
                <a16:creationId xmlns:a16="http://schemas.microsoft.com/office/drawing/2014/main" id="{ECB9FE3E-2346-C55B-C4E1-24E7F8F1059C}"/>
              </a:ext>
            </a:extLst>
          </p:cNvPr>
          <p:cNvSpPr>
            <a:spLocks noGrp="1"/>
          </p:cNvSpPr>
          <p:nvPr>
            <p:ph type="dt" sz="half" idx="10"/>
          </p:nvPr>
        </p:nvSpPr>
        <p:spPr/>
        <p:txBody>
          <a:bodyPr/>
          <a:lstStyle>
            <a:lvl1pPr>
              <a:defRPr/>
            </a:lvl1pPr>
          </a:lstStyle>
          <a:p>
            <a:pPr>
              <a:defRPr/>
            </a:pPr>
            <a:endParaRPr lang="tr-TR"/>
          </a:p>
        </p:txBody>
      </p:sp>
      <p:sp>
        <p:nvSpPr>
          <p:cNvPr id="5" name="Altbilgi Yer Tutucusu 4">
            <a:extLst>
              <a:ext uri="{FF2B5EF4-FFF2-40B4-BE49-F238E27FC236}">
                <a16:creationId xmlns:a16="http://schemas.microsoft.com/office/drawing/2014/main" id="{66D0E3F3-737D-DAA8-6A9D-9150F8F65FE8}"/>
              </a:ext>
            </a:extLst>
          </p:cNvPr>
          <p:cNvSpPr>
            <a:spLocks noGrp="1"/>
          </p:cNvSpPr>
          <p:nvPr>
            <p:ph type="ftr" sz="quarter" idx="11"/>
          </p:nvPr>
        </p:nvSpPr>
        <p:spPr/>
        <p:txBody>
          <a:bodyPr/>
          <a:lstStyle>
            <a:lvl1pPr>
              <a:defRPr/>
            </a:lvl1pPr>
          </a:lstStyle>
          <a:p>
            <a:pPr>
              <a:defRPr/>
            </a:pPr>
            <a:endParaRPr lang="tr-TR"/>
          </a:p>
        </p:txBody>
      </p:sp>
      <p:sp>
        <p:nvSpPr>
          <p:cNvPr id="6" name="Slayt Numarası Yer Tutucusu 5">
            <a:extLst>
              <a:ext uri="{FF2B5EF4-FFF2-40B4-BE49-F238E27FC236}">
                <a16:creationId xmlns:a16="http://schemas.microsoft.com/office/drawing/2014/main" id="{E35F30D6-7A90-A592-68B7-012293A92E3C}"/>
              </a:ext>
            </a:extLst>
          </p:cNvPr>
          <p:cNvSpPr>
            <a:spLocks noGrp="1"/>
          </p:cNvSpPr>
          <p:nvPr>
            <p:ph type="sldNum" sz="quarter" idx="12"/>
          </p:nvPr>
        </p:nvSpPr>
        <p:spPr/>
        <p:txBody>
          <a:bodyPr/>
          <a:lstStyle>
            <a:lvl1pPr>
              <a:defRPr/>
            </a:lvl1pPr>
          </a:lstStyle>
          <a:p>
            <a:fld id="{0FA568F7-8F6D-47BD-81C2-6F1B8F2EF5B5}" type="slidenum">
              <a:rPr lang="tr-TR" altLang="tr-TR"/>
              <a:pPr/>
              <a:t>‹#›</a:t>
            </a:fld>
            <a:endParaRPr lang="tr-TR" altLang="tr-TR"/>
          </a:p>
        </p:txBody>
      </p:sp>
    </p:spTree>
    <p:extLst>
      <p:ext uri="{BB962C8B-B14F-4D97-AF65-F5344CB8AC3E}">
        <p14:creationId xmlns:p14="http://schemas.microsoft.com/office/powerpoint/2010/main" val="1100705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a:lstStyle/>
          <a:p>
            <a:r>
              <a:rPr lang="tr-TR" noProof="1"/>
              <a:t>Asıl başlık stili için tıklatın</a:t>
            </a:r>
          </a:p>
        </p:txBody>
      </p:sp>
      <p:sp>
        <p:nvSpPr>
          <p:cNvPr id="3" name="Dikey Metin Yer Tutucusu 2"/>
          <p:cNvSpPr>
            <a:spLocks noGrp="1"/>
          </p:cNvSpPr>
          <p:nvPr>
            <p:ph type="body" orient="vert" idx="1" hasCustomPrompt="1"/>
          </p:nvPr>
        </p:nvSpPr>
        <p:spPr/>
        <p:txBody>
          <a:bodyPr vert="eaVert"/>
          <a:lstStyle/>
          <a:p>
            <a:pPr lvl="0"/>
            <a:r>
              <a:rPr lang="tr-TR" noProof="1"/>
              <a:t>Asıl metin stillerini düzenlemek için tıklatın</a:t>
            </a:r>
          </a:p>
          <a:p>
            <a:pPr lvl="1"/>
            <a:r>
              <a:rPr lang="tr-TR" noProof="1"/>
              <a:t>İkinci düzey</a:t>
            </a:r>
          </a:p>
          <a:p>
            <a:pPr lvl="2"/>
            <a:r>
              <a:rPr lang="tr-TR" noProof="1"/>
              <a:t>Üçüncü düzey</a:t>
            </a:r>
          </a:p>
          <a:p>
            <a:pPr lvl="3"/>
            <a:r>
              <a:rPr lang="tr-TR" noProof="1"/>
              <a:t>Dördüncü düzey</a:t>
            </a:r>
          </a:p>
          <a:p>
            <a:pPr lvl="4"/>
            <a:r>
              <a:rPr lang="tr-TR" noProof="1"/>
              <a:t>Beşinci düzey</a:t>
            </a:r>
          </a:p>
        </p:txBody>
      </p:sp>
      <p:sp>
        <p:nvSpPr>
          <p:cNvPr id="4" name="Veri Yer Tutucusu 3">
            <a:extLst>
              <a:ext uri="{FF2B5EF4-FFF2-40B4-BE49-F238E27FC236}">
                <a16:creationId xmlns:a16="http://schemas.microsoft.com/office/drawing/2014/main" id="{56A0EC34-B2D5-BCE6-161C-698E3782B6D1}"/>
              </a:ext>
            </a:extLst>
          </p:cNvPr>
          <p:cNvSpPr>
            <a:spLocks noGrp="1"/>
          </p:cNvSpPr>
          <p:nvPr>
            <p:ph type="dt" sz="half" idx="10"/>
          </p:nvPr>
        </p:nvSpPr>
        <p:spPr/>
        <p:txBody>
          <a:bodyPr/>
          <a:lstStyle>
            <a:lvl1pPr>
              <a:defRPr/>
            </a:lvl1pPr>
          </a:lstStyle>
          <a:p>
            <a:pPr>
              <a:defRPr/>
            </a:pPr>
            <a:endParaRPr lang="tr-TR"/>
          </a:p>
        </p:txBody>
      </p:sp>
      <p:sp>
        <p:nvSpPr>
          <p:cNvPr id="5" name="Altbilgi Yer Tutucusu 4">
            <a:extLst>
              <a:ext uri="{FF2B5EF4-FFF2-40B4-BE49-F238E27FC236}">
                <a16:creationId xmlns:a16="http://schemas.microsoft.com/office/drawing/2014/main" id="{E6F8E61E-9424-1FA3-360E-3A055E922686}"/>
              </a:ext>
            </a:extLst>
          </p:cNvPr>
          <p:cNvSpPr>
            <a:spLocks noGrp="1"/>
          </p:cNvSpPr>
          <p:nvPr>
            <p:ph type="ftr" sz="quarter" idx="11"/>
          </p:nvPr>
        </p:nvSpPr>
        <p:spPr/>
        <p:txBody>
          <a:bodyPr/>
          <a:lstStyle>
            <a:lvl1pPr>
              <a:defRPr/>
            </a:lvl1pPr>
          </a:lstStyle>
          <a:p>
            <a:pPr>
              <a:defRPr/>
            </a:pPr>
            <a:endParaRPr lang="tr-TR"/>
          </a:p>
        </p:txBody>
      </p:sp>
      <p:sp>
        <p:nvSpPr>
          <p:cNvPr id="6" name="Slayt Numarası Yer Tutucusu 5">
            <a:extLst>
              <a:ext uri="{FF2B5EF4-FFF2-40B4-BE49-F238E27FC236}">
                <a16:creationId xmlns:a16="http://schemas.microsoft.com/office/drawing/2014/main" id="{91D89661-208D-B2DB-F8D3-E2FB3C67A1C7}"/>
              </a:ext>
            </a:extLst>
          </p:cNvPr>
          <p:cNvSpPr>
            <a:spLocks noGrp="1"/>
          </p:cNvSpPr>
          <p:nvPr>
            <p:ph type="sldNum" sz="quarter" idx="12"/>
          </p:nvPr>
        </p:nvSpPr>
        <p:spPr/>
        <p:txBody>
          <a:bodyPr/>
          <a:lstStyle>
            <a:lvl1pPr>
              <a:defRPr/>
            </a:lvl1pPr>
          </a:lstStyle>
          <a:p>
            <a:fld id="{16308EF3-3124-4B47-849F-73CB599AAE8B}" type="slidenum">
              <a:rPr lang="tr-TR" altLang="tr-TR"/>
              <a:pPr/>
              <a:t>‹#›</a:t>
            </a:fld>
            <a:endParaRPr lang="tr-TR" altLang="tr-TR"/>
          </a:p>
        </p:txBody>
      </p:sp>
    </p:spTree>
    <p:extLst>
      <p:ext uri="{BB962C8B-B14F-4D97-AF65-F5344CB8AC3E}">
        <p14:creationId xmlns:p14="http://schemas.microsoft.com/office/powerpoint/2010/main" val="577007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hasCustomPrompt="1"/>
          </p:nvPr>
        </p:nvSpPr>
        <p:spPr>
          <a:xfrm>
            <a:off x="8839200" y="274639"/>
            <a:ext cx="2743200" cy="5851525"/>
          </a:xfrm>
        </p:spPr>
        <p:txBody>
          <a:bodyPr vert="eaVert"/>
          <a:lstStyle/>
          <a:p>
            <a:r>
              <a:rPr lang="tr-TR" noProof="1"/>
              <a:t>Asıl başlık stili için tıklatın</a:t>
            </a:r>
          </a:p>
        </p:txBody>
      </p:sp>
      <p:sp>
        <p:nvSpPr>
          <p:cNvPr id="3" name="Dikey Metin Yer Tutucusu 2"/>
          <p:cNvSpPr>
            <a:spLocks noGrp="1"/>
          </p:cNvSpPr>
          <p:nvPr>
            <p:ph type="body" orient="vert" idx="1" hasCustomPrompt="1"/>
          </p:nvPr>
        </p:nvSpPr>
        <p:spPr>
          <a:xfrm>
            <a:off x="609600" y="274639"/>
            <a:ext cx="8026400" cy="5851525"/>
          </a:xfrm>
        </p:spPr>
        <p:txBody>
          <a:bodyPr vert="eaVert"/>
          <a:lstStyle/>
          <a:p>
            <a:pPr lvl="0"/>
            <a:r>
              <a:rPr lang="tr-TR" noProof="1"/>
              <a:t>Asıl metin stillerini düzenlemek için tıklatın</a:t>
            </a:r>
          </a:p>
          <a:p>
            <a:pPr lvl="1"/>
            <a:r>
              <a:rPr lang="tr-TR" noProof="1"/>
              <a:t>İkinci düzey</a:t>
            </a:r>
          </a:p>
          <a:p>
            <a:pPr lvl="2"/>
            <a:r>
              <a:rPr lang="tr-TR" noProof="1"/>
              <a:t>Üçüncü düzey</a:t>
            </a:r>
          </a:p>
          <a:p>
            <a:pPr lvl="3"/>
            <a:r>
              <a:rPr lang="tr-TR" noProof="1"/>
              <a:t>Dördüncü düzey</a:t>
            </a:r>
          </a:p>
          <a:p>
            <a:pPr lvl="4"/>
            <a:r>
              <a:rPr lang="tr-TR" noProof="1"/>
              <a:t>Beşinci düzey</a:t>
            </a:r>
          </a:p>
        </p:txBody>
      </p:sp>
      <p:sp>
        <p:nvSpPr>
          <p:cNvPr id="4" name="Veri Yer Tutucusu 3">
            <a:extLst>
              <a:ext uri="{FF2B5EF4-FFF2-40B4-BE49-F238E27FC236}">
                <a16:creationId xmlns:a16="http://schemas.microsoft.com/office/drawing/2014/main" id="{712C369C-0868-6398-F0A6-ECEF84C136E4}"/>
              </a:ext>
            </a:extLst>
          </p:cNvPr>
          <p:cNvSpPr>
            <a:spLocks noGrp="1"/>
          </p:cNvSpPr>
          <p:nvPr>
            <p:ph type="dt" sz="half" idx="10"/>
          </p:nvPr>
        </p:nvSpPr>
        <p:spPr/>
        <p:txBody>
          <a:bodyPr/>
          <a:lstStyle>
            <a:lvl1pPr>
              <a:defRPr/>
            </a:lvl1pPr>
          </a:lstStyle>
          <a:p>
            <a:pPr>
              <a:defRPr/>
            </a:pPr>
            <a:endParaRPr lang="tr-TR"/>
          </a:p>
        </p:txBody>
      </p:sp>
      <p:sp>
        <p:nvSpPr>
          <p:cNvPr id="5" name="Altbilgi Yer Tutucusu 4">
            <a:extLst>
              <a:ext uri="{FF2B5EF4-FFF2-40B4-BE49-F238E27FC236}">
                <a16:creationId xmlns:a16="http://schemas.microsoft.com/office/drawing/2014/main" id="{7D9DA48F-5A13-7EC7-2CA2-AE6BE829070C}"/>
              </a:ext>
            </a:extLst>
          </p:cNvPr>
          <p:cNvSpPr>
            <a:spLocks noGrp="1"/>
          </p:cNvSpPr>
          <p:nvPr>
            <p:ph type="ftr" sz="quarter" idx="11"/>
          </p:nvPr>
        </p:nvSpPr>
        <p:spPr/>
        <p:txBody>
          <a:bodyPr/>
          <a:lstStyle>
            <a:lvl1pPr>
              <a:defRPr/>
            </a:lvl1pPr>
          </a:lstStyle>
          <a:p>
            <a:pPr>
              <a:defRPr/>
            </a:pPr>
            <a:endParaRPr lang="tr-TR"/>
          </a:p>
        </p:txBody>
      </p:sp>
      <p:sp>
        <p:nvSpPr>
          <p:cNvPr id="6" name="Slayt Numarası Yer Tutucusu 5">
            <a:extLst>
              <a:ext uri="{FF2B5EF4-FFF2-40B4-BE49-F238E27FC236}">
                <a16:creationId xmlns:a16="http://schemas.microsoft.com/office/drawing/2014/main" id="{195A7114-8F30-15E7-29B2-B10D4CCD88D6}"/>
              </a:ext>
            </a:extLst>
          </p:cNvPr>
          <p:cNvSpPr>
            <a:spLocks noGrp="1"/>
          </p:cNvSpPr>
          <p:nvPr>
            <p:ph type="sldNum" sz="quarter" idx="12"/>
          </p:nvPr>
        </p:nvSpPr>
        <p:spPr/>
        <p:txBody>
          <a:bodyPr/>
          <a:lstStyle>
            <a:lvl1pPr>
              <a:defRPr/>
            </a:lvl1pPr>
          </a:lstStyle>
          <a:p>
            <a:fld id="{5E885F18-EE08-47EB-8EF1-AF78A06860CA}" type="slidenum">
              <a:rPr lang="tr-TR" altLang="tr-TR"/>
              <a:pPr/>
              <a:t>‹#›</a:t>
            </a:fld>
            <a:endParaRPr lang="tr-TR" altLang="tr-TR"/>
          </a:p>
        </p:txBody>
      </p:sp>
    </p:spTree>
    <p:extLst>
      <p:ext uri="{BB962C8B-B14F-4D97-AF65-F5344CB8AC3E}">
        <p14:creationId xmlns:p14="http://schemas.microsoft.com/office/powerpoint/2010/main" val="1543509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hasCustomPrompt="1"/>
          </p:nvPr>
        </p:nvSpPr>
        <p:spPr>
          <a:xfrm>
            <a:off x="609600" y="274639"/>
            <a:ext cx="10972800" cy="5851525"/>
          </a:xfrm>
        </p:spPr>
        <p:txBody>
          <a:bodyPr/>
          <a:lstStyle/>
          <a:p>
            <a:pPr lvl="0"/>
            <a:r>
              <a:rPr lang="tr-TR" noProof="1"/>
              <a:t>Asıl metin stillerini düzenlemek için tıklatın</a:t>
            </a:r>
          </a:p>
          <a:p>
            <a:pPr lvl="1"/>
            <a:r>
              <a:rPr lang="tr-TR" noProof="1"/>
              <a:t>İkinci düzey</a:t>
            </a:r>
          </a:p>
          <a:p>
            <a:pPr lvl="2"/>
            <a:r>
              <a:rPr lang="tr-TR" noProof="1"/>
              <a:t>Üçüncü düzey</a:t>
            </a:r>
          </a:p>
          <a:p>
            <a:pPr lvl="3"/>
            <a:r>
              <a:rPr lang="tr-TR" noProof="1"/>
              <a:t>Dördüncü düzey</a:t>
            </a:r>
          </a:p>
          <a:p>
            <a:pPr lvl="4"/>
            <a:r>
              <a:rPr lang="tr-TR" noProof="1"/>
              <a:t>Beşinci düzey</a:t>
            </a:r>
          </a:p>
        </p:txBody>
      </p:sp>
      <p:sp>
        <p:nvSpPr>
          <p:cNvPr id="3" name="Rectangle 4">
            <a:extLst>
              <a:ext uri="{FF2B5EF4-FFF2-40B4-BE49-F238E27FC236}">
                <a16:creationId xmlns:a16="http://schemas.microsoft.com/office/drawing/2014/main" id="{2A9FA416-DF67-6246-5AD8-9C78F7B62EA1}"/>
              </a:ext>
            </a:extLst>
          </p:cNvPr>
          <p:cNvSpPr>
            <a:spLocks noGrp="1" noChangeArrowheads="1"/>
          </p:cNvSpPr>
          <p:nvPr>
            <p:ph type="dt" sz="half" idx="10"/>
          </p:nvPr>
        </p:nvSpPr>
        <p:spPr/>
        <p:txBody>
          <a:bodyPr/>
          <a:lstStyle>
            <a:lvl1pPr>
              <a:defRPr/>
            </a:lvl1pPr>
          </a:lstStyle>
          <a:p>
            <a:pPr>
              <a:defRPr/>
            </a:pPr>
            <a:endParaRPr lang="tr-TR"/>
          </a:p>
        </p:txBody>
      </p:sp>
      <p:sp>
        <p:nvSpPr>
          <p:cNvPr id="4" name="Rectangle 5">
            <a:extLst>
              <a:ext uri="{FF2B5EF4-FFF2-40B4-BE49-F238E27FC236}">
                <a16:creationId xmlns:a16="http://schemas.microsoft.com/office/drawing/2014/main" id="{5EC9E9B9-4CBB-4DBF-1CBC-B4CA8565C811}"/>
              </a:ext>
            </a:extLst>
          </p:cNvPr>
          <p:cNvSpPr>
            <a:spLocks noGrp="1" noChangeArrowheads="1"/>
          </p:cNvSpPr>
          <p:nvPr>
            <p:ph type="ftr" sz="quarter" idx="11"/>
          </p:nvPr>
        </p:nvSpPr>
        <p:spPr/>
        <p:txBody>
          <a:bodyPr/>
          <a:lstStyle>
            <a:lvl1pPr>
              <a:defRPr/>
            </a:lvl1pPr>
          </a:lstStyle>
          <a:p>
            <a:pPr>
              <a:defRPr/>
            </a:pPr>
            <a:endParaRPr lang="tr-TR"/>
          </a:p>
        </p:txBody>
      </p:sp>
      <p:sp>
        <p:nvSpPr>
          <p:cNvPr id="5" name="Rectangle 6">
            <a:extLst>
              <a:ext uri="{FF2B5EF4-FFF2-40B4-BE49-F238E27FC236}">
                <a16:creationId xmlns:a16="http://schemas.microsoft.com/office/drawing/2014/main" id="{A259187F-95A6-4FC1-5767-D1A163566607}"/>
              </a:ext>
            </a:extLst>
          </p:cNvPr>
          <p:cNvSpPr>
            <a:spLocks noGrp="1" noChangeArrowheads="1"/>
          </p:cNvSpPr>
          <p:nvPr>
            <p:ph type="sldNum" sz="quarter" idx="12"/>
          </p:nvPr>
        </p:nvSpPr>
        <p:spPr/>
        <p:txBody>
          <a:bodyPr/>
          <a:lstStyle>
            <a:lvl1pPr>
              <a:defRPr/>
            </a:lvl1pPr>
          </a:lstStyle>
          <a:p>
            <a:fld id="{634F6A3C-FBEF-403E-A037-2C3200036227}" type="slidenum">
              <a:rPr lang="tr-TR" altLang="tr-TR"/>
              <a:pPr/>
              <a:t>‹#›</a:t>
            </a:fld>
            <a:endParaRPr lang="tr-TR" altLang="tr-TR"/>
          </a:p>
        </p:txBody>
      </p:sp>
    </p:spTree>
    <p:extLst>
      <p:ext uri="{BB962C8B-B14F-4D97-AF65-F5344CB8AC3E}">
        <p14:creationId xmlns:p14="http://schemas.microsoft.com/office/powerpoint/2010/main" val="3274719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609600" y="274638"/>
            <a:ext cx="10972800" cy="1143000"/>
          </a:xfrm>
        </p:spPr>
        <p:txBody>
          <a:bodyPr/>
          <a:lstStyle/>
          <a:p>
            <a:r>
              <a:rPr lang="tr-TR" noProof="1"/>
              <a:t>Asıl başlık stili için tıklatın</a:t>
            </a:r>
          </a:p>
        </p:txBody>
      </p:sp>
      <p:sp>
        <p:nvSpPr>
          <p:cNvPr id="3" name="2 Metin Yer Tutucusu"/>
          <p:cNvSpPr>
            <a:spLocks noGrp="1"/>
          </p:cNvSpPr>
          <p:nvPr>
            <p:ph type="body" sz="half" idx="1" hasCustomPrompt="1"/>
          </p:nvPr>
        </p:nvSpPr>
        <p:spPr>
          <a:xfrm>
            <a:off x="609600" y="1600201"/>
            <a:ext cx="5384800" cy="4525963"/>
          </a:xfrm>
        </p:spPr>
        <p:txBody>
          <a:bodyPr/>
          <a:lstStyle/>
          <a:p>
            <a:pPr lvl="0"/>
            <a:r>
              <a:rPr lang="tr-TR" noProof="1"/>
              <a:t>Asıl metin stillerini düzenlemek için tıklatın</a:t>
            </a:r>
          </a:p>
          <a:p>
            <a:pPr lvl="1"/>
            <a:r>
              <a:rPr lang="tr-TR" noProof="1"/>
              <a:t>İkinci düzey</a:t>
            </a:r>
          </a:p>
          <a:p>
            <a:pPr lvl="2"/>
            <a:r>
              <a:rPr lang="tr-TR" noProof="1"/>
              <a:t>Üçüncü düzey</a:t>
            </a:r>
          </a:p>
          <a:p>
            <a:pPr lvl="3"/>
            <a:r>
              <a:rPr lang="tr-TR" noProof="1"/>
              <a:t>Dördüncü düzey</a:t>
            </a:r>
          </a:p>
          <a:p>
            <a:pPr lvl="4"/>
            <a:r>
              <a:rPr lang="tr-TR" noProof="1"/>
              <a:t>Beşinci düzey</a:t>
            </a:r>
          </a:p>
        </p:txBody>
      </p:sp>
      <p:sp>
        <p:nvSpPr>
          <p:cNvPr id="4" name="3 İçerik Yer Tutucusu"/>
          <p:cNvSpPr>
            <a:spLocks noGrp="1"/>
          </p:cNvSpPr>
          <p:nvPr>
            <p:ph sz="half" idx="2" hasCustomPrompt="1"/>
          </p:nvPr>
        </p:nvSpPr>
        <p:spPr>
          <a:xfrm>
            <a:off x="6197600" y="1600201"/>
            <a:ext cx="5384800" cy="4525963"/>
          </a:xfrm>
        </p:spPr>
        <p:txBody>
          <a:bodyPr/>
          <a:lstStyle/>
          <a:p>
            <a:pPr lvl="0"/>
            <a:r>
              <a:rPr lang="tr-TR" noProof="1"/>
              <a:t>Asıl metin stillerini düzenlemek için tıklatın</a:t>
            </a:r>
          </a:p>
          <a:p>
            <a:pPr lvl="1"/>
            <a:r>
              <a:rPr lang="tr-TR" noProof="1"/>
              <a:t>İkinci düzey</a:t>
            </a:r>
          </a:p>
          <a:p>
            <a:pPr lvl="2"/>
            <a:r>
              <a:rPr lang="tr-TR" noProof="1"/>
              <a:t>Üçüncü düzey</a:t>
            </a:r>
          </a:p>
          <a:p>
            <a:pPr lvl="3"/>
            <a:r>
              <a:rPr lang="tr-TR" noProof="1"/>
              <a:t>Dördüncü düzey</a:t>
            </a:r>
          </a:p>
          <a:p>
            <a:pPr lvl="4"/>
            <a:r>
              <a:rPr lang="tr-TR" noProof="1"/>
              <a:t>Beşinci düzey</a:t>
            </a:r>
          </a:p>
        </p:txBody>
      </p:sp>
      <p:sp>
        <p:nvSpPr>
          <p:cNvPr id="5" name="Rectangle 4">
            <a:extLst>
              <a:ext uri="{FF2B5EF4-FFF2-40B4-BE49-F238E27FC236}">
                <a16:creationId xmlns:a16="http://schemas.microsoft.com/office/drawing/2014/main" id="{A924F6BF-5824-0B53-4C1E-CC850545C3A3}"/>
              </a:ext>
            </a:extLst>
          </p:cNvPr>
          <p:cNvSpPr>
            <a:spLocks noGrp="1" noChangeArrowheads="1"/>
          </p:cNvSpPr>
          <p:nvPr>
            <p:ph type="dt" sz="half" idx="10"/>
          </p:nvPr>
        </p:nvSpPr>
        <p:spPr/>
        <p:txBody>
          <a:bodyPr/>
          <a:lstStyle>
            <a:lvl1pPr>
              <a:defRPr/>
            </a:lvl1pPr>
          </a:lstStyle>
          <a:p>
            <a:pPr>
              <a:defRPr/>
            </a:pPr>
            <a:endParaRPr lang="tr-TR"/>
          </a:p>
        </p:txBody>
      </p:sp>
      <p:sp>
        <p:nvSpPr>
          <p:cNvPr id="6" name="Rectangle 5">
            <a:extLst>
              <a:ext uri="{FF2B5EF4-FFF2-40B4-BE49-F238E27FC236}">
                <a16:creationId xmlns:a16="http://schemas.microsoft.com/office/drawing/2014/main" id="{7ED517EC-B01E-7FAA-E961-35D3CD7A181A}"/>
              </a:ext>
            </a:extLst>
          </p:cNvPr>
          <p:cNvSpPr>
            <a:spLocks noGrp="1" noChangeArrowheads="1"/>
          </p:cNvSpPr>
          <p:nvPr>
            <p:ph type="ftr" sz="quarter" idx="11"/>
          </p:nvPr>
        </p:nvSpPr>
        <p:spPr/>
        <p:txBody>
          <a:bodyPr/>
          <a:lstStyle>
            <a:lvl1pPr>
              <a:defRPr/>
            </a:lvl1pPr>
          </a:lstStyle>
          <a:p>
            <a:pPr>
              <a:defRPr/>
            </a:pPr>
            <a:endParaRPr lang="tr-TR"/>
          </a:p>
        </p:txBody>
      </p:sp>
      <p:sp>
        <p:nvSpPr>
          <p:cNvPr id="7" name="Rectangle 6">
            <a:extLst>
              <a:ext uri="{FF2B5EF4-FFF2-40B4-BE49-F238E27FC236}">
                <a16:creationId xmlns:a16="http://schemas.microsoft.com/office/drawing/2014/main" id="{297E9C64-8FB6-5A43-E64E-ECE1ECC15340}"/>
              </a:ext>
            </a:extLst>
          </p:cNvPr>
          <p:cNvSpPr>
            <a:spLocks noGrp="1" noChangeArrowheads="1"/>
          </p:cNvSpPr>
          <p:nvPr>
            <p:ph type="sldNum" sz="quarter" idx="12"/>
          </p:nvPr>
        </p:nvSpPr>
        <p:spPr/>
        <p:txBody>
          <a:bodyPr/>
          <a:lstStyle>
            <a:lvl1pPr>
              <a:defRPr/>
            </a:lvl1pPr>
          </a:lstStyle>
          <a:p>
            <a:fld id="{E9B104E4-42F1-4F3F-84AE-7BD8DA684262}" type="slidenum">
              <a:rPr lang="tr-TR" altLang="tr-TR"/>
              <a:pPr/>
              <a:t>‹#›</a:t>
            </a:fld>
            <a:endParaRPr lang="tr-TR" altLang="tr-TR"/>
          </a:p>
        </p:txBody>
      </p:sp>
    </p:spTree>
    <p:extLst>
      <p:ext uri="{BB962C8B-B14F-4D97-AF65-F5344CB8AC3E}">
        <p14:creationId xmlns:p14="http://schemas.microsoft.com/office/powerpoint/2010/main" val="3465067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609600" y="274638"/>
            <a:ext cx="10972800" cy="1143000"/>
          </a:xfrm>
        </p:spPr>
        <p:txBody>
          <a:bodyPr/>
          <a:lstStyle/>
          <a:p>
            <a:r>
              <a:rPr lang="tr-TR" noProof="1"/>
              <a:t>Asıl başlık stili için tıklatın</a:t>
            </a:r>
          </a:p>
        </p:txBody>
      </p:sp>
      <p:sp>
        <p:nvSpPr>
          <p:cNvPr id="3" name="2 Metin Yer Tutucusu"/>
          <p:cNvSpPr>
            <a:spLocks noGrp="1"/>
          </p:cNvSpPr>
          <p:nvPr>
            <p:ph type="body" sz="half" idx="1" hasCustomPrompt="1"/>
          </p:nvPr>
        </p:nvSpPr>
        <p:spPr>
          <a:xfrm>
            <a:off x="609600" y="1600201"/>
            <a:ext cx="5384800" cy="4525963"/>
          </a:xfrm>
        </p:spPr>
        <p:txBody>
          <a:bodyPr/>
          <a:lstStyle/>
          <a:p>
            <a:pPr lvl="0"/>
            <a:r>
              <a:rPr lang="tr-TR" noProof="1"/>
              <a:t>Asıl metin stillerini düzenlemek için tıklatın</a:t>
            </a:r>
          </a:p>
          <a:p>
            <a:pPr lvl="1"/>
            <a:r>
              <a:rPr lang="tr-TR" noProof="1"/>
              <a:t>İkinci düzey</a:t>
            </a:r>
          </a:p>
          <a:p>
            <a:pPr lvl="2"/>
            <a:r>
              <a:rPr lang="tr-TR" noProof="1"/>
              <a:t>Üçüncü düzey</a:t>
            </a:r>
          </a:p>
          <a:p>
            <a:pPr lvl="3"/>
            <a:r>
              <a:rPr lang="tr-TR" noProof="1"/>
              <a:t>Dördüncü düzey</a:t>
            </a:r>
          </a:p>
          <a:p>
            <a:pPr lvl="4"/>
            <a:r>
              <a:rPr lang="tr-TR" noProof="1"/>
              <a:t>Beşinci düzey</a:t>
            </a:r>
          </a:p>
        </p:txBody>
      </p:sp>
      <p:sp>
        <p:nvSpPr>
          <p:cNvPr id="4" name="3 İçerik Yer Tutucusu"/>
          <p:cNvSpPr>
            <a:spLocks noGrp="1"/>
          </p:cNvSpPr>
          <p:nvPr>
            <p:ph sz="quarter" idx="2" hasCustomPrompt="1"/>
          </p:nvPr>
        </p:nvSpPr>
        <p:spPr>
          <a:xfrm>
            <a:off x="6197600" y="1600200"/>
            <a:ext cx="5384800" cy="2185988"/>
          </a:xfrm>
        </p:spPr>
        <p:txBody>
          <a:bodyPr/>
          <a:lstStyle/>
          <a:p>
            <a:pPr lvl="0"/>
            <a:r>
              <a:rPr lang="tr-TR" noProof="1"/>
              <a:t>Asıl metin stillerini düzenlemek için tıklatın</a:t>
            </a:r>
          </a:p>
          <a:p>
            <a:pPr lvl="1"/>
            <a:r>
              <a:rPr lang="tr-TR" noProof="1"/>
              <a:t>İkinci düzey</a:t>
            </a:r>
          </a:p>
          <a:p>
            <a:pPr lvl="2"/>
            <a:r>
              <a:rPr lang="tr-TR" noProof="1"/>
              <a:t>Üçüncü düzey</a:t>
            </a:r>
          </a:p>
          <a:p>
            <a:pPr lvl="3"/>
            <a:r>
              <a:rPr lang="tr-TR" noProof="1"/>
              <a:t>Dördüncü düzey</a:t>
            </a:r>
          </a:p>
          <a:p>
            <a:pPr lvl="4"/>
            <a:r>
              <a:rPr lang="tr-TR" noProof="1"/>
              <a:t>Beşinci düzey</a:t>
            </a:r>
          </a:p>
        </p:txBody>
      </p:sp>
      <p:sp>
        <p:nvSpPr>
          <p:cNvPr id="5" name="4 İçerik Yer Tutucusu"/>
          <p:cNvSpPr>
            <a:spLocks noGrp="1"/>
          </p:cNvSpPr>
          <p:nvPr>
            <p:ph sz="quarter" idx="3" hasCustomPrompt="1"/>
          </p:nvPr>
        </p:nvSpPr>
        <p:spPr>
          <a:xfrm>
            <a:off x="6197600" y="3938589"/>
            <a:ext cx="5384800" cy="2187575"/>
          </a:xfrm>
        </p:spPr>
        <p:txBody>
          <a:bodyPr/>
          <a:lstStyle/>
          <a:p>
            <a:pPr lvl="0"/>
            <a:r>
              <a:rPr lang="tr-TR" noProof="1"/>
              <a:t>Asıl metin stillerini düzenlemek için tıklatın</a:t>
            </a:r>
          </a:p>
          <a:p>
            <a:pPr lvl="1"/>
            <a:r>
              <a:rPr lang="tr-TR" noProof="1"/>
              <a:t>İkinci düzey</a:t>
            </a:r>
          </a:p>
          <a:p>
            <a:pPr lvl="2"/>
            <a:r>
              <a:rPr lang="tr-TR" noProof="1"/>
              <a:t>Üçüncü düzey</a:t>
            </a:r>
          </a:p>
          <a:p>
            <a:pPr lvl="3"/>
            <a:r>
              <a:rPr lang="tr-TR" noProof="1"/>
              <a:t>Dördüncü düzey</a:t>
            </a:r>
          </a:p>
          <a:p>
            <a:pPr lvl="4"/>
            <a:r>
              <a:rPr lang="tr-TR" noProof="1"/>
              <a:t>Beşinci düzey</a:t>
            </a:r>
          </a:p>
        </p:txBody>
      </p:sp>
      <p:sp>
        <p:nvSpPr>
          <p:cNvPr id="6" name="Rectangle 4">
            <a:extLst>
              <a:ext uri="{FF2B5EF4-FFF2-40B4-BE49-F238E27FC236}">
                <a16:creationId xmlns:a16="http://schemas.microsoft.com/office/drawing/2014/main" id="{19FB282A-7260-42A6-4815-0395CD53A8B6}"/>
              </a:ext>
            </a:extLst>
          </p:cNvPr>
          <p:cNvSpPr>
            <a:spLocks noGrp="1" noChangeArrowheads="1"/>
          </p:cNvSpPr>
          <p:nvPr>
            <p:ph type="dt" sz="half" idx="10"/>
          </p:nvPr>
        </p:nvSpPr>
        <p:spPr/>
        <p:txBody>
          <a:bodyPr/>
          <a:lstStyle>
            <a:lvl1pPr>
              <a:defRPr/>
            </a:lvl1pPr>
          </a:lstStyle>
          <a:p>
            <a:pPr>
              <a:defRPr/>
            </a:pPr>
            <a:endParaRPr lang="tr-TR"/>
          </a:p>
        </p:txBody>
      </p:sp>
      <p:sp>
        <p:nvSpPr>
          <p:cNvPr id="7" name="Rectangle 5">
            <a:extLst>
              <a:ext uri="{FF2B5EF4-FFF2-40B4-BE49-F238E27FC236}">
                <a16:creationId xmlns:a16="http://schemas.microsoft.com/office/drawing/2014/main" id="{6A9AEC5E-63C1-FC1F-4508-0665F11F363D}"/>
              </a:ext>
            </a:extLst>
          </p:cNvPr>
          <p:cNvSpPr>
            <a:spLocks noGrp="1" noChangeArrowheads="1"/>
          </p:cNvSpPr>
          <p:nvPr>
            <p:ph type="ftr" sz="quarter" idx="11"/>
          </p:nvPr>
        </p:nvSpPr>
        <p:spPr/>
        <p:txBody>
          <a:bodyPr/>
          <a:lstStyle>
            <a:lvl1pPr>
              <a:defRPr/>
            </a:lvl1pPr>
          </a:lstStyle>
          <a:p>
            <a:pPr>
              <a:defRPr/>
            </a:pPr>
            <a:endParaRPr lang="tr-TR"/>
          </a:p>
        </p:txBody>
      </p:sp>
      <p:sp>
        <p:nvSpPr>
          <p:cNvPr id="8" name="Rectangle 6">
            <a:extLst>
              <a:ext uri="{FF2B5EF4-FFF2-40B4-BE49-F238E27FC236}">
                <a16:creationId xmlns:a16="http://schemas.microsoft.com/office/drawing/2014/main" id="{A16DF5BD-CD0F-85BC-CEA5-CA72561F160D}"/>
              </a:ext>
            </a:extLst>
          </p:cNvPr>
          <p:cNvSpPr>
            <a:spLocks noGrp="1" noChangeArrowheads="1"/>
          </p:cNvSpPr>
          <p:nvPr>
            <p:ph type="sldNum" sz="quarter" idx="12"/>
          </p:nvPr>
        </p:nvSpPr>
        <p:spPr/>
        <p:txBody>
          <a:bodyPr/>
          <a:lstStyle>
            <a:lvl1pPr>
              <a:defRPr/>
            </a:lvl1pPr>
          </a:lstStyle>
          <a:p>
            <a:fld id="{60ECCD51-A9E0-4C92-95A9-74B287CB2733}" type="slidenum">
              <a:rPr lang="tr-TR" altLang="tr-TR"/>
              <a:pPr/>
              <a:t>‹#›</a:t>
            </a:fld>
            <a:endParaRPr lang="tr-TR" altLang="tr-TR"/>
          </a:p>
        </p:txBody>
      </p:sp>
    </p:spTree>
    <p:extLst>
      <p:ext uri="{BB962C8B-B14F-4D97-AF65-F5344CB8AC3E}">
        <p14:creationId xmlns:p14="http://schemas.microsoft.com/office/powerpoint/2010/main" val="4114853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609600" y="274638"/>
            <a:ext cx="10972800" cy="1143000"/>
          </a:xfrm>
        </p:spPr>
        <p:txBody>
          <a:bodyPr/>
          <a:lstStyle/>
          <a:p>
            <a:r>
              <a:rPr lang="tr-TR" noProof="1"/>
              <a:t>Asıl başlık stili için tıklatın</a:t>
            </a:r>
          </a:p>
        </p:txBody>
      </p:sp>
      <p:sp>
        <p:nvSpPr>
          <p:cNvPr id="3" name="2 Tablo Yer Tutucusu"/>
          <p:cNvSpPr>
            <a:spLocks noGrp="1"/>
          </p:cNvSpPr>
          <p:nvPr>
            <p:ph type="tbl" idx="1"/>
          </p:nvPr>
        </p:nvSpPr>
        <p:spPr>
          <a:xfrm>
            <a:off x="609600" y="1600201"/>
            <a:ext cx="10972800" cy="4525963"/>
          </a:xfrm>
        </p:spPr>
        <p:txBody>
          <a:bodyPr rtlCol="0">
            <a:normAutofit/>
          </a:bodyPr>
          <a:lstStyle/>
          <a:p>
            <a:pPr lvl="0"/>
            <a:endParaRPr lang="tr-TR" noProof="0"/>
          </a:p>
        </p:txBody>
      </p:sp>
      <p:sp>
        <p:nvSpPr>
          <p:cNvPr id="4" name="Rectangle 4">
            <a:extLst>
              <a:ext uri="{FF2B5EF4-FFF2-40B4-BE49-F238E27FC236}">
                <a16:creationId xmlns:a16="http://schemas.microsoft.com/office/drawing/2014/main" id="{2567CDAD-EEC0-763A-838E-B1595A156F78}"/>
              </a:ext>
            </a:extLst>
          </p:cNvPr>
          <p:cNvSpPr>
            <a:spLocks noGrp="1" noChangeArrowheads="1"/>
          </p:cNvSpPr>
          <p:nvPr>
            <p:ph type="dt" sz="half" idx="10"/>
          </p:nvPr>
        </p:nvSpPr>
        <p:spPr/>
        <p:txBody>
          <a:bodyPr/>
          <a:lstStyle>
            <a:lvl1pPr>
              <a:defRPr/>
            </a:lvl1pPr>
          </a:lstStyle>
          <a:p>
            <a:pPr>
              <a:defRPr/>
            </a:pPr>
            <a:endParaRPr lang="tr-TR"/>
          </a:p>
        </p:txBody>
      </p:sp>
      <p:sp>
        <p:nvSpPr>
          <p:cNvPr id="5" name="Rectangle 5">
            <a:extLst>
              <a:ext uri="{FF2B5EF4-FFF2-40B4-BE49-F238E27FC236}">
                <a16:creationId xmlns:a16="http://schemas.microsoft.com/office/drawing/2014/main" id="{2E8F3208-7F78-907D-FE25-D0D9D9C7A2BC}"/>
              </a:ext>
            </a:extLst>
          </p:cNvPr>
          <p:cNvSpPr>
            <a:spLocks noGrp="1" noChangeArrowheads="1"/>
          </p:cNvSpPr>
          <p:nvPr>
            <p:ph type="ftr" sz="quarter" idx="11"/>
          </p:nvPr>
        </p:nvSpPr>
        <p:spPr/>
        <p:txBody>
          <a:bodyPr/>
          <a:lstStyle>
            <a:lvl1pPr>
              <a:defRPr/>
            </a:lvl1pPr>
          </a:lstStyle>
          <a:p>
            <a:pPr>
              <a:defRPr/>
            </a:pPr>
            <a:endParaRPr lang="tr-TR"/>
          </a:p>
        </p:txBody>
      </p:sp>
      <p:sp>
        <p:nvSpPr>
          <p:cNvPr id="6" name="Rectangle 6">
            <a:extLst>
              <a:ext uri="{FF2B5EF4-FFF2-40B4-BE49-F238E27FC236}">
                <a16:creationId xmlns:a16="http://schemas.microsoft.com/office/drawing/2014/main" id="{12A60DC4-5662-E5E1-3C3A-6E41A6EBC308}"/>
              </a:ext>
            </a:extLst>
          </p:cNvPr>
          <p:cNvSpPr>
            <a:spLocks noGrp="1" noChangeArrowheads="1"/>
          </p:cNvSpPr>
          <p:nvPr>
            <p:ph type="sldNum" sz="quarter" idx="12"/>
          </p:nvPr>
        </p:nvSpPr>
        <p:spPr/>
        <p:txBody>
          <a:bodyPr/>
          <a:lstStyle>
            <a:lvl1pPr>
              <a:defRPr/>
            </a:lvl1pPr>
          </a:lstStyle>
          <a:p>
            <a:fld id="{572986D4-EF86-45F9-9E9A-D54627DDFCC0}" type="slidenum">
              <a:rPr lang="tr-TR" altLang="tr-TR"/>
              <a:pPr/>
              <a:t>‹#›</a:t>
            </a:fld>
            <a:endParaRPr lang="tr-TR" altLang="tr-TR"/>
          </a:p>
        </p:txBody>
      </p:sp>
    </p:spTree>
    <p:extLst>
      <p:ext uri="{BB962C8B-B14F-4D97-AF65-F5344CB8AC3E}">
        <p14:creationId xmlns:p14="http://schemas.microsoft.com/office/powerpoint/2010/main" val="2104388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a:lstStyle/>
          <a:p>
            <a:r>
              <a:rPr lang="tr-TR" noProof="1"/>
              <a:t>Asıl başlık stili için tıklatın</a:t>
            </a:r>
          </a:p>
        </p:txBody>
      </p:sp>
      <p:sp>
        <p:nvSpPr>
          <p:cNvPr id="3" name="İçerik Yer Tutucusu 2"/>
          <p:cNvSpPr>
            <a:spLocks noGrp="1"/>
          </p:cNvSpPr>
          <p:nvPr>
            <p:ph idx="1" hasCustomPrompt="1"/>
          </p:nvPr>
        </p:nvSpPr>
        <p:spPr/>
        <p:txBody>
          <a:bodyPr/>
          <a:lstStyle/>
          <a:p>
            <a:pPr lvl="0"/>
            <a:r>
              <a:rPr lang="tr-TR" noProof="1"/>
              <a:t>Asıl metin stillerini düzenlemek için tıklatın</a:t>
            </a:r>
          </a:p>
          <a:p>
            <a:pPr lvl="1"/>
            <a:r>
              <a:rPr lang="tr-TR" noProof="1"/>
              <a:t>İkinci düzey</a:t>
            </a:r>
          </a:p>
          <a:p>
            <a:pPr lvl="2"/>
            <a:r>
              <a:rPr lang="tr-TR" noProof="1"/>
              <a:t>Üçüncü düzey</a:t>
            </a:r>
          </a:p>
          <a:p>
            <a:pPr lvl="3"/>
            <a:r>
              <a:rPr lang="tr-TR" noProof="1"/>
              <a:t>Dördüncü düzey</a:t>
            </a:r>
          </a:p>
          <a:p>
            <a:pPr lvl="4"/>
            <a:r>
              <a:rPr lang="tr-TR" noProof="1"/>
              <a:t>Beşinci düzey</a:t>
            </a:r>
          </a:p>
        </p:txBody>
      </p:sp>
      <p:sp>
        <p:nvSpPr>
          <p:cNvPr id="4" name="Veri Yer Tutucusu 3">
            <a:extLst>
              <a:ext uri="{FF2B5EF4-FFF2-40B4-BE49-F238E27FC236}">
                <a16:creationId xmlns:a16="http://schemas.microsoft.com/office/drawing/2014/main" id="{5B72FD9D-0535-9199-A7EA-9AB9A3F6F70E}"/>
              </a:ext>
            </a:extLst>
          </p:cNvPr>
          <p:cNvSpPr>
            <a:spLocks noGrp="1"/>
          </p:cNvSpPr>
          <p:nvPr>
            <p:ph type="dt" sz="half" idx="10"/>
          </p:nvPr>
        </p:nvSpPr>
        <p:spPr/>
        <p:txBody>
          <a:bodyPr/>
          <a:lstStyle>
            <a:lvl1pPr>
              <a:defRPr/>
            </a:lvl1pPr>
          </a:lstStyle>
          <a:p>
            <a:pPr>
              <a:defRPr/>
            </a:pPr>
            <a:endParaRPr lang="tr-TR"/>
          </a:p>
        </p:txBody>
      </p:sp>
      <p:sp>
        <p:nvSpPr>
          <p:cNvPr id="5" name="Altbilgi Yer Tutucusu 4">
            <a:extLst>
              <a:ext uri="{FF2B5EF4-FFF2-40B4-BE49-F238E27FC236}">
                <a16:creationId xmlns:a16="http://schemas.microsoft.com/office/drawing/2014/main" id="{7754A929-6933-4986-0E80-AE467F85A484}"/>
              </a:ext>
            </a:extLst>
          </p:cNvPr>
          <p:cNvSpPr>
            <a:spLocks noGrp="1"/>
          </p:cNvSpPr>
          <p:nvPr>
            <p:ph type="ftr" sz="quarter" idx="11"/>
          </p:nvPr>
        </p:nvSpPr>
        <p:spPr/>
        <p:txBody>
          <a:bodyPr/>
          <a:lstStyle>
            <a:lvl1pPr>
              <a:defRPr/>
            </a:lvl1pPr>
          </a:lstStyle>
          <a:p>
            <a:pPr>
              <a:defRPr/>
            </a:pPr>
            <a:endParaRPr lang="tr-TR"/>
          </a:p>
        </p:txBody>
      </p:sp>
      <p:sp>
        <p:nvSpPr>
          <p:cNvPr id="6" name="Slayt Numarası Yer Tutucusu 5">
            <a:extLst>
              <a:ext uri="{FF2B5EF4-FFF2-40B4-BE49-F238E27FC236}">
                <a16:creationId xmlns:a16="http://schemas.microsoft.com/office/drawing/2014/main" id="{AF2052AB-66D2-21BA-CA6D-7B05AF9CA805}"/>
              </a:ext>
            </a:extLst>
          </p:cNvPr>
          <p:cNvSpPr>
            <a:spLocks noGrp="1"/>
          </p:cNvSpPr>
          <p:nvPr>
            <p:ph type="sldNum" sz="quarter" idx="12"/>
          </p:nvPr>
        </p:nvSpPr>
        <p:spPr/>
        <p:txBody>
          <a:bodyPr/>
          <a:lstStyle>
            <a:lvl1pPr>
              <a:defRPr/>
            </a:lvl1pPr>
          </a:lstStyle>
          <a:p>
            <a:fld id="{ECE6025E-9CFF-4594-B060-390D111946FD}" type="slidenum">
              <a:rPr lang="tr-TR" altLang="tr-TR"/>
              <a:pPr/>
              <a:t>‹#›</a:t>
            </a:fld>
            <a:endParaRPr lang="tr-TR" altLang="tr-TR"/>
          </a:p>
        </p:txBody>
      </p:sp>
    </p:spTree>
    <p:extLst>
      <p:ext uri="{BB962C8B-B14F-4D97-AF65-F5344CB8AC3E}">
        <p14:creationId xmlns:p14="http://schemas.microsoft.com/office/powerpoint/2010/main" val="4096703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963084" y="4406901"/>
            <a:ext cx="10363200" cy="1362075"/>
          </a:xfrm>
        </p:spPr>
        <p:txBody>
          <a:bodyPr anchor="t"/>
          <a:lstStyle>
            <a:lvl1pPr algn="l">
              <a:defRPr sz="4000" b="1" cap="all"/>
            </a:lvl1pPr>
          </a:lstStyle>
          <a:p>
            <a:r>
              <a:rPr lang="tr-TR" noProof="1"/>
              <a:t>Asıl başlık stili için tıklatın</a:t>
            </a:r>
          </a:p>
        </p:txBody>
      </p:sp>
      <p:sp>
        <p:nvSpPr>
          <p:cNvPr id="3" name="Metin Yer Tutucusu 2"/>
          <p:cNvSpPr>
            <a:spLocks noGrp="1"/>
          </p:cNvSpPr>
          <p:nvPr>
            <p:ph type="body" idx="1" hasCustomPrompt="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noProof="1"/>
              <a:t>Asıl metin stillerini düzenlemek için tıklatın</a:t>
            </a:r>
          </a:p>
        </p:txBody>
      </p:sp>
      <p:sp>
        <p:nvSpPr>
          <p:cNvPr id="4" name="Veri Yer Tutucusu 3">
            <a:extLst>
              <a:ext uri="{FF2B5EF4-FFF2-40B4-BE49-F238E27FC236}">
                <a16:creationId xmlns:a16="http://schemas.microsoft.com/office/drawing/2014/main" id="{095A2888-3AE5-5653-F756-788001AC8BF2}"/>
              </a:ext>
            </a:extLst>
          </p:cNvPr>
          <p:cNvSpPr>
            <a:spLocks noGrp="1"/>
          </p:cNvSpPr>
          <p:nvPr>
            <p:ph type="dt" sz="half" idx="10"/>
          </p:nvPr>
        </p:nvSpPr>
        <p:spPr/>
        <p:txBody>
          <a:bodyPr/>
          <a:lstStyle>
            <a:lvl1pPr>
              <a:defRPr/>
            </a:lvl1pPr>
          </a:lstStyle>
          <a:p>
            <a:pPr>
              <a:defRPr/>
            </a:pPr>
            <a:endParaRPr lang="tr-TR"/>
          </a:p>
        </p:txBody>
      </p:sp>
      <p:sp>
        <p:nvSpPr>
          <p:cNvPr id="5" name="Altbilgi Yer Tutucusu 4">
            <a:extLst>
              <a:ext uri="{FF2B5EF4-FFF2-40B4-BE49-F238E27FC236}">
                <a16:creationId xmlns:a16="http://schemas.microsoft.com/office/drawing/2014/main" id="{4F7F0BC5-A6E8-548F-32C5-FF159131EDD5}"/>
              </a:ext>
            </a:extLst>
          </p:cNvPr>
          <p:cNvSpPr>
            <a:spLocks noGrp="1"/>
          </p:cNvSpPr>
          <p:nvPr>
            <p:ph type="ftr" sz="quarter" idx="11"/>
          </p:nvPr>
        </p:nvSpPr>
        <p:spPr/>
        <p:txBody>
          <a:bodyPr/>
          <a:lstStyle>
            <a:lvl1pPr>
              <a:defRPr/>
            </a:lvl1pPr>
          </a:lstStyle>
          <a:p>
            <a:pPr>
              <a:defRPr/>
            </a:pPr>
            <a:endParaRPr lang="tr-TR"/>
          </a:p>
        </p:txBody>
      </p:sp>
      <p:sp>
        <p:nvSpPr>
          <p:cNvPr id="6" name="Slayt Numarası Yer Tutucusu 5">
            <a:extLst>
              <a:ext uri="{FF2B5EF4-FFF2-40B4-BE49-F238E27FC236}">
                <a16:creationId xmlns:a16="http://schemas.microsoft.com/office/drawing/2014/main" id="{A855E7DC-BE5C-5FFB-51FF-FC9C194C075F}"/>
              </a:ext>
            </a:extLst>
          </p:cNvPr>
          <p:cNvSpPr>
            <a:spLocks noGrp="1"/>
          </p:cNvSpPr>
          <p:nvPr>
            <p:ph type="sldNum" sz="quarter" idx="12"/>
          </p:nvPr>
        </p:nvSpPr>
        <p:spPr/>
        <p:txBody>
          <a:bodyPr/>
          <a:lstStyle>
            <a:lvl1pPr>
              <a:defRPr/>
            </a:lvl1pPr>
          </a:lstStyle>
          <a:p>
            <a:fld id="{BB8FB5B7-88D5-417B-B101-D025C53665CA}" type="slidenum">
              <a:rPr lang="tr-TR" altLang="tr-TR"/>
              <a:pPr/>
              <a:t>‹#›</a:t>
            </a:fld>
            <a:endParaRPr lang="tr-TR" altLang="tr-TR"/>
          </a:p>
        </p:txBody>
      </p:sp>
    </p:spTree>
    <p:extLst>
      <p:ext uri="{BB962C8B-B14F-4D97-AF65-F5344CB8AC3E}">
        <p14:creationId xmlns:p14="http://schemas.microsoft.com/office/powerpoint/2010/main" val="2697445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a:lstStyle/>
          <a:p>
            <a:r>
              <a:rPr lang="tr-TR" noProof="1"/>
              <a:t>Asıl başlık stili için tıklatın</a:t>
            </a:r>
          </a:p>
        </p:txBody>
      </p:sp>
      <p:sp>
        <p:nvSpPr>
          <p:cNvPr id="3" name="İçerik Yer Tutucusu 2"/>
          <p:cNvSpPr>
            <a:spLocks noGrp="1"/>
          </p:cNvSpPr>
          <p:nvPr>
            <p:ph sz="half" idx="1" hasCustomPrompt="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noProof="1"/>
              <a:t>Asıl metin stillerini düzenlemek için tıklatın</a:t>
            </a:r>
          </a:p>
          <a:p>
            <a:pPr lvl="1"/>
            <a:r>
              <a:rPr lang="tr-TR" noProof="1"/>
              <a:t>İkinci düzey</a:t>
            </a:r>
          </a:p>
          <a:p>
            <a:pPr lvl="2"/>
            <a:r>
              <a:rPr lang="tr-TR" noProof="1"/>
              <a:t>Üçüncü düzey</a:t>
            </a:r>
          </a:p>
          <a:p>
            <a:pPr lvl="3"/>
            <a:r>
              <a:rPr lang="tr-TR" noProof="1"/>
              <a:t>Dördüncü düzey</a:t>
            </a:r>
          </a:p>
          <a:p>
            <a:pPr lvl="4"/>
            <a:r>
              <a:rPr lang="tr-TR" noProof="1"/>
              <a:t>Beşinci düzey</a:t>
            </a:r>
          </a:p>
        </p:txBody>
      </p:sp>
      <p:sp>
        <p:nvSpPr>
          <p:cNvPr id="4" name="İçerik Yer Tutucusu 3"/>
          <p:cNvSpPr>
            <a:spLocks noGrp="1"/>
          </p:cNvSpPr>
          <p:nvPr>
            <p:ph sz="half" idx="2" hasCustomPrompt="1"/>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noProof="1"/>
              <a:t>Asıl metin stillerini düzenlemek için tıklatın</a:t>
            </a:r>
          </a:p>
          <a:p>
            <a:pPr lvl="1"/>
            <a:r>
              <a:rPr lang="tr-TR" noProof="1"/>
              <a:t>İkinci düzey</a:t>
            </a:r>
          </a:p>
          <a:p>
            <a:pPr lvl="2"/>
            <a:r>
              <a:rPr lang="tr-TR" noProof="1"/>
              <a:t>Üçüncü düzey</a:t>
            </a:r>
          </a:p>
          <a:p>
            <a:pPr lvl="3"/>
            <a:r>
              <a:rPr lang="tr-TR" noProof="1"/>
              <a:t>Dördüncü düzey</a:t>
            </a:r>
          </a:p>
          <a:p>
            <a:pPr lvl="4"/>
            <a:r>
              <a:rPr lang="tr-TR" noProof="1"/>
              <a:t>Beşinci düzey</a:t>
            </a:r>
          </a:p>
        </p:txBody>
      </p:sp>
      <p:sp>
        <p:nvSpPr>
          <p:cNvPr id="5" name="Veri Yer Tutucusu 3">
            <a:extLst>
              <a:ext uri="{FF2B5EF4-FFF2-40B4-BE49-F238E27FC236}">
                <a16:creationId xmlns:a16="http://schemas.microsoft.com/office/drawing/2014/main" id="{96D7E3F9-A6FE-13C0-0E6F-5333D07A8B53}"/>
              </a:ext>
            </a:extLst>
          </p:cNvPr>
          <p:cNvSpPr>
            <a:spLocks noGrp="1"/>
          </p:cNvSpPr>
          <p:nvPr>
            <p:ph type="dt" sz="half" idx="10"/>
          </p:nvPr>
        </p:nvSpPr>
        <p:spPr/>
        <p:txBody>
          <a:bodyPr/>
          <a:lstStyle>
            <a:lvl1pPr>
              <a:defRPr/>
            </a:lvl1pPr>
          </a:lstStyle>
          <a:p>
            <a:pPr>
              <a:defRPr/>
            </a:pPr>
            <a:endParaRPr lang="tr-TR"/>
          </a:p>
        </p:txBody>
      </p:sp>
      <p:sp>
        <p:nvSpPr>
          <p:cNvPr id="6" name="Altbilgi Yer Tutucusu 4">
            <a:extLst>
              <a:ext uri="{FF2B5EF4-FFF2-40B4-BE49-F238E27FC236}">
                <a16:creationId xmlns:a16="http://schemas.microsoft.com/office/drawing/2014/main" id="{9145AB48-6543-BD22-9F73-3EEE759CADFE}"/>
              </a:ext>
            </a:extLst>
          </p:cNvPr>
          <p:cNvSpPr>
            <a:spLocks noGrp="1"/>
          </p:cNvSpPr>
          <p:nvPr>
            <p:ph type="ftr" sz="quarter" idx="11"/>
          </p:nvPr>
        </p:nvSpPr>
        <p:spPr/>
        <p:txBody>
          <a:bodyPr/>
          <a:lstStyle>
            <a:lvl1pPr>
              <a:defRPr/>
            </a:lvl1pPr>
          </a:lstStyle>
          <a:p>
            <a:pPr>
              <a:defRPr/>
            </a:pPr>
            <a:endParaRPr lang="tr-TR"/>
          </a:p>
        </p:txBody>
      </p:sp>
      <p:sp>
        <p:nvSpPr>
          <p:cNvPr id="7" name="Slayt Numarası Yer Tutucusu 5">
            <a:extLst>
              <a:ext uri="{FF2B5EF4-FFF2-40B4-BE49-F238E27FC236}">
                <a16:creationId xmlns:a16="http://schemas.microsoft.com/office/drawing/2014/main" id="{FCB0209C-49B8-A4A7-BC61-B5BFDC9EED05}"/>
              </a:ext>
            </a:extLst>
          </p:cNvPr>
          <p:cNvSpPr>
            <a:spLocks noGrp="1"/>
          </p:cNvSpPr>
          <p:nvPr>
            <p:ph type="sldNum" sz="quarter" idx="12"/>
          </p:nvPr>
        </p:nvSpPr>
        <p:spPr/>
        <p:txBody>
          <a:bodyPr/>
          <a:lstStyle>
            <a:lvl1pPr>
              <a:defRPr/>
            </a:lvl1pPr>
          </a:lstStyle>
          <a:p>
            <a:fld id="{23792E71-03DB-427D-BB09-7A43F58BF218}" type="slidenum">
              <a:rPr lang="tr-TR" altLang="tr-TR"/>
              <a:pPr/>
              <a:t>‹#›</a:t>
            </a:fld>
            <a:endParaRPr lang="tr-TR" altLang="tr-TR"/>
          </a:p>
        </p:txBody>
      </p:sp>
    </p:spTree>
    <p:extLst>
      <p:ext uri="{BB962C8B-B14F-4D97-AF65-F5344CB8AC3E}">
        <p14:creationId xmlns:p14="http://schemas.microsoft.com/office/powerpoint/2010/main" val="3093119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a:lstStyle>
            <a:lvl1pPr>
              <a:defRPr/>
            </a:lvl1pPr>
          </a:lstStyle>
          <a:p>
            <a:r>
              <a:rPr lang="tr-TR" noProof="1"/>
              <a:t>Asıl başlık stili için tıklatın</a:t>
            </a:r>
          </a:p>
        </p:txBody>
      </p:sp>
      <p:sp>
        <p:nvSpPr>
          <p:cNvPr id="3" name="Metin Yer Tutucusu 2"/>
          <p:cNvSpPr>
            <a:spLocks noGrp="1"/>
          </p:cNvSpPr>
          <p:nvPr>
            <p:ph type="body" idx="1" hasCustomPrompt="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noProof="1"/>
              <a:t>Asıl metin stillerini düzenlemek için tıklatın</a:t>
            </a:r>
          </a:p>
        </p:txBody>
      </p:sp>
      <p:sp>
        <p:nvSpPr>
          <p:cNvPr id="4" name="İçerik Yer Tutucusu 3"/>
          <p:cNvSpPr>
            <a:spLocks noGrp="1"/>
          </p:cNvSpPr>
          <p:nvPr>
            <p:ph sz="half" idx="2" hasCustomPrompt="1"/>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noProof="1"/>
              <a:t>Asıl metin stillerini düzenlemek için tıklatın</a:t>
            </a:r>
          </a:p>
          <a:p>
            <a:pPr lvl="1"/>
            <a:r>
              <a:rPr lang="tr-TR" noProof="1"/>
              <a:t>İkinci düzey</a:t>
            </a:r>
          </a:p>
          <a:p>
            <a:pPr lvl="2"/>
            <a:r>
              <a:rPr lang="tr-TR" noProof="1"/>
              <a:t>Üçüncü düzey</a:t>
            </a:r>
          </a:p>
          <a:p>
            <a:pPr lvl="3"/>
            <a:r>
              <a:rPr lang="tr-TR" noProof="1"/>
              <a:t>Dördüncü düzey</a:t>
            </a:r>
          </a:p>
          <a:p>
            <a:pPr lvl="4"/>
            <a:r>
              <a:rPr lang="tr-TR" noProof="1"/>
              <a:t>Beşinci düzey</a:t>
            </a:r>
          </a:p>
        </p:txBody>
      </p:sp>
      <p:sp>
        <p:nvSpPr>
          <p:cNvPr id="5" name="Metin Yer Tutucusu 4"/>
          <p:cNvSpPr>
            <a:spLocks noGrp="1"/>
          </p:cNvSpPr>
          <p:nvPr>
            <p:ph type="body" sz="quarter" idx="3" hasCustomPrompt="1"/>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noProof="1"/>
              <a:t>Asıl metin stillerini düzenlemek için tıklatın</a:t>
            </a:r>
          </a:p>
        </p:txBody>
      </p:sp>
      <p:sp>
        <p:nvSpPr>
          <p:cNvPr id="6" name="İçerik Yer Tutucusu 5"/>
          <p:cNvSpPr>
            <a:spLocks noGrp="1"/>
          </p:cNvSpPr>
          <p:nvPr>
            <p:ph sz="quarter" idx="4" hasCustomPrompt="1"/>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noProof="1"/>
              <a:t>Asıl metin stillerini düzenlemek için tıklatın</a:t>
            </a:r>
          </a:p>
          <a:p>
            <a:pPr lvl="1"/>
            <a:r>
              <a:rPr lang="tr-TR" noProof="1"/>
              <a:t>İkinci düzey</a:t>
            </a:r>
          </a:p>
          <a:p>
            <a:pPr lvl="2"/>
            <a:r>
              <a:rPr lang="tr-TR" noProof="1"/>
              <a:t>Üçüncü düzey</a:t>
            </a:r>
          </a:p>
          <a:p>
            <a:pPr lvl="3"/>
            <a:r>
              <a:rPr lang="tr-TR" noProof="1"/>
              <a:t>Dördüncü düzey</a:t>
            </a:r>
          </a:p>
          <a:p>
            <a:pPr lvl="4"/>
            <a:r>
              <a:rPr lang="tr-TR" noProof="1"/>
              <a:t>Beşinci düzey</a:t>
            </a:r>
          </a:p>
        </p:txBody>
      </p:sp>
      <p:sp>
        <p:nvSpPr>
          <p:cNvPr id="7" name="Veri Yer Tutucusu 3">
            <a:extLst>
              <a:ext uri="{FF2B5EF4-FFF2-40B4-BE49-F238E27FC236}">
                <a16:creationId xmlns:a16="http://schemas.microsoft.com/office/drawing/2014/main" id="{323D066E-589A-B7AE-6DA7-0760731C099F}"/>
              </a:ext>
            </a:extLst>
          </p:cNvPr>
          <p:cNvSpPr>
            <a:spLocks noGrp="1"/>
          </p:cNvSpPr>
          <p:nvPr>
            <p:ph type="dt" sz="half" idx="10"/>
          </p:nvPr>
        </p:nvSpPr>
        <p:spPr/>
        <p:txBody>
          <a:bodyPr/>
          <a:lstStyle>
            <a:lvl1pPr>
              <a:defRPr/>
            </a:lvl1pPr>
          </a:lstStyle>
          <a:p>
            <a:pPr>
              <a:defRPr/>
            </a:pPr>
            <a:endParaRPr lang="tr-TR"/>
          </a:p>
        </p:txBody>
      </p:sp>
      <p:sp>
        <p:nvSpPr>
          <p:cNvPr id="8" name="Altbilgi Yer Tutucusu 4">
            <a:extLst>
              <a:ext uri="{FF2B5EF4-FFF2-40B4-BE49-F238E27FC236}">
                <a16:creationId xmlns:a16="http://schemas.microsoft.com/office/drawing/2014/main" id="{0C261D21-EF56-0C53-34B6-25E95935D201}"/>
              </a:ext>
            </a:extLst>
          </p:cNvPr>
          <p:cNvSpPr>
            <a:spLocks noGrp="1"/>
          </p:cNvSpPr>
          <p:nvPr>
            <p:ph type="ftr" sz="quarter" idx="11"/>
          </p:nvPr>
        </p:nvSpPr>
        <p:spPr/>
        <p:txBody>
          <a:bodyPr/>
          <a:lstStyle>
            <a:lvl1pPr>
              <a:defRPr/>
            </a:lvl1pPr>
          </a:lstStyle>
          <a:p>
            <a:pPr>
              <a:defRPr/>
            </a:pPr>
            <a:endParaRPr lang="tr-TR"/>
          </a:p>
        </p:txBody>
      </p:sp>
      <p:sp>
        <p:nvSpPr>
          <p:cNvPr id="9" name="Slayt Numarası Yer Tutucusu 5">
            <a:extLst>
              <a:ext uri="{FF2B5EF4-FFF2-40B4-BE49-F238E27FC236}">
                <a16:creationId xmlns:a16="http://schemas.microsoft.com/office/drawing/2014/main" id="{91C928F6-7792-7FB3-E38E-F7717121A8FF}"/>
              </a:ext>
            </a:extLst>
          </p:cNvPr>
          <p:cNvSpPr>
            <a:spLocks noGrp="1"/>
          </p:cNvSpPr>
          <p:nvPr>
            <p:ph type="sldNum" sz="quarter" idx="12"/>
          </p:nvPr>
        </p:nvSpPr>
        <p:spPr/>
        <p:txBody>
          <a:bodyPr/>
          <a:lstStyle>
            <a:lvl1pPr>
              <a:defRPr/>
            </a:lvl1pPr>
          </a:lstStyle>
          <a:p>
            <a:fld id="{0E217302-AEB8-4BAA-AA84-4E453364ACDE}" type="slidenum">
              <a:rPr lang="tr-TR" altLang="tr-TR"/>
              <a:pPr/>
              <a:t>‹#›</a:t>
            </a:fld>
            <a:endParaRPr lang="tr-TR" altLang="tr-TR"/>
          </a:p>
        </p:txBody>
      </p:sp>
    </p:spTree>
    <p:extLst>
      <p:ext uri="{BB962C8B-B14F-4D97-AF65-F5344CB8AC3E}">
        <p14:creationId xmlns:p14="http://schemas.microsoft.com/office/powerpoint/2010/main" val="221418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a:lstStyle/>
          <a:p>
            <a:r>
              <a:rPr lang="tr-TR" noProof="1"/>
              <a:t>Asıl başlık stili için tıklatın</a:t>
            </a:r>
          </a:p>
        </p:txBody>
      </p:sp>
      <p:sp>
        <p:nvSpPr>
          <p:cNvPr id="3" name="Veri Yer Tutucusu 3">
            <a:extLst>
              <a:ext uri="{FF2B5EF4-FFF2-40B4-BE49-F238E27FC236}">
                <a16:creationId xmlns:a16="http://schemas.microsoft.com/office/drawing/2014/main" id="{E583B153-3B88-4B64-870D-2E4731E777A8}"/>
              </a:ext>
            </a:extLst>
          </p:cNvPr>
          <p:cNvSpPr>
            <a:spLocks noGrp="1"/>
          </p:cNvSpPr>
          <p:nvPr>
            <p:ph type="dt" sz="half" idx="10"/>
          </p:nvPr>
        </p:nvSpPr>
        <p:spPr/>
        <p:txBody>
          <a:bodyPr/>
          <a:lstStyle>
            <a:lvl1pPr>
              <a:defRPr/>
            </a:lvl1pPr>
          </a:lstStyle>
          <a:p>
            <a:pPr>
              <a:defRPr/>
            </a:pPr>
            <a:endParaRPr lang="tr-TR"/>
          </a:p>
        </p:txBody>
      </p:sp>
      <p:sp>
        <p:nvSpPr>
          <p:cNvPr id="4" name="Altbilgi Yer Tutucusu 4">
            <a:extLst>
              <a:ext uri="{FF2B5EF4-FFF2-40B4-BE49-F238E27FC236}">
                <a16:creationId xmlns:a16="http://schemas.microsoft.com/office/drawing/2014/main" id="{5E3B1600-A4C8-3ABA-5FA9-F7570C87099A}"/>
              </a:ext>
            </a:extLst>
          </p:cNvPr>
          <p:cNvSpPr>
            <a:spLocks noGrp="1"/>
          </p:cNvSpPr>
          <p:nvPr>
            <p:ph type="ftr" sz="quarter" idx="11"/>
          </p:nvPr>
        </p:nvSpPr>
        <p:spPr/>
        <p:txBody>
          <a:bodyPr/>
          <a:lstStyle>
            <a:lvl1pPr>
              <a:defRPr/>
            </a:lvl1pPr>
          </a:lstStyle>
          <a:p>
            <a:pPr>
              <a:defRPr/>
            </a:pPr>
            <a:endParaRPr lang="tr-TR"/>
          </a:p>
        </p:txBody>
      </p:sp>
      <p:sp>
        <p:nvSpPr>
          <p:cNvPr id="5" name="Slayt Numarası Yer Tutucusu 5">
            <a:extLst>
              <a:ext uri="{FF2B5EF4-FFF2-40B4-BE49-F238E27FC236}">
                <a16:creationId xmlns:a16="http://schemas.microsoft.com/office/drawing/2014/main" id="{C94888CC-5383-6B21-91EB-999E229D9B8D}"/>
              </a:ext>
            </a:extLst>
          </p:cNvPr>
          <p:cNvSpPr>
            <a:spLocks noGrp="1"/>
          </p:cNvSpPr>
          <p:nvPr>
            <p:ph type="sldNum" sz="quarter" idx="12"/>
          </p:nvPr>
        </p:nvSpPr>
        <p:spPr/>
        <p:txBody>
          <a:bodyPr/>
          <a:lstStyle>
            <a:lvl1pPr>
              <a:defRPr/>
            </a:lvl1pPr>
          </a:lstStyle>
          <a:p>
            <a:fld id="{5DAAAB01-82CD-4114-BAD5-EA17C39BCD62}" type="slidenum">
              <a:rPr lang="tr-TR" altLang="tr-TR"/>
              <a:pPr/>
              <a:t>‹#›</a:t>
            </a:fld>
            <a:endParaRPr lang="tr-TR" altLang="tr-TR"/>
          </a:p>
        </p:txBody>
      </p:sp>
    </p:spTree>
    <p:extLst>
      <p:ext uri="{BB962C8B-B14F-4D97-AF65-F5344CB8AC3E}">
        <p14:creationId xmlns:p14="http://schemas.microsoft.com/office/powerpoint/2010/main" val="3803416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a:extLst>
              <a:ext uri="{FF2B5EF4-FFF2-40B4-BE49-F238E27FC236}">
                <a16:creationId xmlns:a16="http://schemas.microsoft.com/office/drawing/2014/main" id="{ECDE5AD4-5AB4-EC2F-1F01-B58775DEB92F}"/>
              </a:ext>
            </a:extLst>
          </p:cNvPr>
          <p:cNvSpPr>
            <a:spLocks noGrp="1"/>
          </p:cNvSpPr>
          <p:nvPr>
            <p:ph type="dt" sz="half" idx="10"/>
          </p:nvPr>
        </p:nvSpPr>
        <p:spPr/>
        <p:txBody>
          <a:bodyPr/>
          <a:lstStyle>
            <a:lvl1pPr>
              <a:defRPr/>
            </a:lvl1pPr>
          </a:lstStyle>
          <a:p>
            <a:pPr>
              <a:defRPr/>
            </a:pPr>
            <a:endParaRPr lang="tr-TR"/>
          </a:p>
        </p:txBody>
      </p:sp>
      <p:sp>
        <p:nvSpPr>
          <p:cNvPr id="3" name="Altbilgi Yer Tutucusu 4">
            <a:extLst>
              <a:ext uri="{FF2B5EF4-FFF2-40B4-BE49-F238E27FC236}">
                <a16:creationId xmlns:a16="http://schemas.microsoft.com/office/drawing/2014/main" id="{EB230D1F-E954-4021-E490-76587AAE2DDA}"/>
              </a:ext>
            </a:extLst>
          </p:cNvPr>
          <p:cNvSpPr>
            <a:spLocks noGrp="1"/>
          </p:cNvSpPr>
          <p:nvPr>
            <p:ph type="ftr" sz="quarter" idx="11"/>
          </p:nvPr>
        </p:nvSpPr>
        <p:spPr/>
        <p:txBody>
          <a:bodyPr/>
          <a:lstStyle>
            <a:lvl1pPr>
              <a:defRPr/>
            </a:lvl1pPr>
          </a:lstStyle>
          <a:p>
            <a:pPr>
              <a:defRPr/>
            </a:pPr>
            <a:endParaRPr lang="tr-TR"/>
          </a:p>
        </p:txBody>
      </p:sp>
      <p:sp>
        <p:nvSpPr>
          <p:cNvPr id="4" name="Slayt Numarası Yer Tutucusu 5">
            <a:extLst>
              <a:ext uri="{FF2B5EF4-FFF2-40B4-BE49-F238E27FC236}">
                <a16:creationId xmlns:a16="http://schemas.microsoft.com/office/drawing/2014/main" id="{F485AB49-4031-4B4C-9765-DEA42D3FFBD9}"/>
              </a:ext>
            </a:extLst>
          </p:cNvPr>
          <p:cNvSpPr>
            <a:spLocks noGrp="1"/>
          </p:cNvSpPr>
          <p:nvPr>
            <p:ph type="sldNum" sz="quarter" idx="12"/>
          </p:nvPr>
        </p:nvSpPr>
        <p:spPr/>
        <p:txBody>
          <a:bodyPr/>
          <a:lstStyle>
            <a:lvl1pPr>
              <a:defRPr/>
            </a:lvl1pPr>
          </a:lstStyle>
          <a:p>
            <a:fld id="{32EEA306-D412-4416-BD7C-FD2DE191BA60}" type="slidenum">
              <a:rPr lang="tr-TR" altLang="tr-TR"/>
              <a:pPr/>
              <a:t>‹#›</a:t>
            </a:fld>
            <a:endParaRPr lang="tr-TR" altLang="tr-TR"/>
          </a:p>
        </p:txBody>
      </p:sp>
    </p:spTree>
    <p:extLst>
      <p:ext uri="{BB962C8B-B14F-4D97-AF65-F5344CB8AC3E}">
        <p14:creationId xmlns:p14="http://schemas.microsoft.com/office/powerpoint/2010/main" val="3707334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609601" y="273050"/>
            <a:ext cx="4011084" cy="1162050"/>
          </a:xfrm>
        </p:spPr>
        <p:txBody>
          <a:bodyPr anchor="b"/>
          <a:lstStyle>
            <a:lvl1pPr algn="l">
              <a:defRPr sz="2000" b="1"/>
            </a:lvl1pPr>
          </a:lstStyle>
          <a:p>
            <a:r>
              <a:rPr lang="tr-TR" noProof="1"/>
              <a:t>Asıl başlık stili için tıklatın</a:t>
            </a:r>
          </a:p>
        </p:txBody>
      </p:sp>
      <p:sp>
        <p:nvSpPr>
          <p:cNvPr id="3" name="İçerik Yer Tutucusu 2"/>
          <p:cNvSpPr>
            <a:spLocks noGrp="1"/>
          </p:cNvSpPr>
          <p:nvPr>
            <p:ph idx="1" hasCustomPrompt="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noProof="1"/>
              <a:t>Asıl metin stillerini düzenlemek için tıklatın</a:t>
            </a:r>
          </a:p>
          <a:p>
            <a:pPr lvl="1"/>
            <a:r>
              <a:rPr lang="tr-TR" noProof="1"/>
              <a:t>İkinci düzey</a:t>
            </a:r>
          </a:p>
          <a:p>
            <a:pPr lvl="2"/>
            <a:r>
              <a:rPr lang="tr-TR" noProof="1"/>
              <a:t>Üçüncü düzey</a:t>
            </a:r>
          </a:p>
          <a:p>
            <a:pPr lvl="3"/>
            <a:r>
              <a:rPr lang="tr-TR" noProof="1"/>
              <a:t>Dördüncü düzey</a:t>
            </a:r>
          </a:p>
          <a:p>
            <a:pPr lvl="4"/>
            <a:r>
              <a:rPr lang="tr-TR" noProof="1"/>
              <a:t>Beşinci düzey</a:t>
            </a:r>
          </a:p>
        </p:txBody>
      </p:sp>
      <p:sp>
        <p:nvSpPr>
          <p:cNvPr id="4" name="Metin Yer Tutucusu 3"/>
          <p:cNvSpPr>
            <a:spLocks noGrp="1"/>
          </p:cNvSpPr>
          <p:nvPr>
            <p:ph type="body" sz="half" idx="2" hasCustomPrompt="1"/>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noProof="1"/>
              <a:t>Asıl metin stillerini düzenlemek için tıklatın</a:t>
            </a:r>
          </a:p>
        </p:txBody>
      </p:sp>
      <p:sp>
        <p:nvSpPr>
          <p:cNvPr id="5" name="Veri Yer Tutucusu 3">
            <a:extLst>
              <a:ext uri="{FF2B5EF4-FFF2-40B4-BE49-F238E27FC236}">
                <a16:creationId xmlns:a16="http://schemas.microsoft.com/office/drawing/2014/main" id="{336BD2B0-239D-19E4-C3F6-9986D7907BE1}"/>
              </a:ext>
            </a:extLst>
          </p:cNvPr>
          <p:cNvSpPr>
            <a:spLocks noGrp="1"/>
          </p:cNvSpPr>
          <p:nvPr>
            <p:ph type="dt" sz="half" idx="10"/>
          </p:nvPr>
        </p:nvSpPr>
        <p:spPr/>
        <p:txBody>
          <a:bodyPr/>
          <a:lstStyle>
            <a:lvl1pPr>
              <a:defRPr/>
            </a:lvl1pPr>
          </a:lstStyle>
          <a:p>
            <a:pPr>
              <a:defRPr/>
            </a:pPr>
            <a:endParaRPr lang="tr-TR"/>
          </a:p>
        </p:txBody>
      </p:sp>
      <p:sp>
        <p:nvSpPr>
          <p:cNvPr id="6" name="Altbilgi Yer Tutucusu 4">
            <a:extLst>
              <a:ext uri="{FF2B5EF4-FFF2-40B4-BE49-F238E27FC236}">
                <a16:creationId xmlns:a16="http://schemas.microsoft.com/office/drawing/2014/main" id="{5A8EAB68-CE88-7840-4DF5-24E7B807A2C4}"/>
              </a:ext>
            </a:extLst>
          </p:cNvPr>
          <p:cNvSpPr>
            <a:spLocks noGrp="1"/>
          </p:cNvSpPr>
          <p:nvPr>
            <p:ph type="ftr" sz="quarter" idx="11"/>
          </p:nvPr>
        </p:nvSpPr>
        <p:spPr/>
        <p:txBody>
          <a:bodyPr/>
          <a:lstStyle>
            <a:lvl1pPr>
              <a:defRPr/>
            </a:lvl1pPr>
          </a:lstStyle>
          <a:p>
            <a:pPr>
              <a:defRPr/>
            </a:pPr>
            <a:endParaRPr lang="tr-TR"/>
          </a:p>
        </p:txBody>
      </p:sp>
      <p:sp>
        <p:nvSpPr>
          <p:cNvPr id="7" name="Slayt Numarası Yer Tutucusu 5">
            <a:extLst>
              <a:ext uri="{FF2B5EF4-FFF2-40B4-BE49-F238E27FC236}">
                <a16:creationId xmlns:a16="http://schemas.microsoft.com/office/drawing/2014/main" id="{6A88982F-5074-A6BB-ED65-444DBAA926CE}"/>
              </a:ext>
            </a:extLst>
          </p:cNvPr>
          <p:cNvSpPr>
            <a:spLocks noGrp="1"/>
          </p:cNvSpPr>
          <p:nvPr>
            <p:ph type="sldNum" sz="quarter" idx="12"/>
          </p:nvPr>
        </p:nvSpPr>
        <p:spPr/>
        <p:txBody>
          <a:bodyPr/>
          <a:lstStyle>
            <a:lvl1pPr>
              <a:defRPr/>
            </a:lvl1pPr>
          </a:lstStyle>
          <a:p>
            <a:fld id="{7E137CDC-B006-48A7-B095-80221334AA84}" type="slidenum">
              <a:rPr lang="tr-TR" altLang="tr-TR"/>
              <a:pPr/>
              <a:t>‹#›</a:t>
            </a:fld>
            <a:endParaRPr lang="tr-TR" altLang="tr-TR"/>
          </a:p>
        </p:txBody>
      </p:sp>
    </p:spTree>
    <p:extLst>
      <p:ext uri="{BB962C8B-B14F-4D97-AF65-F5344CB8AC3E}">
        <p14:creationId xmlns:p14="http://schemas.microsoft.com/office/powerpoint/2010/main" val="538071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2389717" y="4800600"/>
            <a:ext cx="7315200" cy="566738"/>
          </a:xfrm>
        </p:spPr>
        <p:txBody>
          <a:bodyPr anchor="b"/>
          <a:lstStyle>
            <a:lvl1pPr algn="l">
              <a:defRPr sz="2000" b="1"/>
            </a:lvl1pPr>
          </a:lstStyle>
          <a:p>
            <a:r>
              <a:rPr lang="tr-TR" noProof="1"/>
              <a:t>Asıl başlık stili için tıklatın</a:t>
            </a:r>
          </a:p>
        </p:txBody>
      </p:sp>
      <p:sp>
        <p:nvSpPr>
          <p:cNvPr id="3" name="Resim Yer Tutucusu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hasCustomPrompt="1"/>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noProof="1"/>
              <a:t>Asıl metin stillerini düzenlemek için tıklatın</a:t>
            </a:r>
          </a:p>
        </p:txBody>
      </p:sp>
      <p:sp>
        <p:nvSpPr>
          <p:cNvPr id="5" name="Veri Yer Tutucusu 3">
            <a:extLst>
              <a:ext uri="{FF2B5EF4-FFF2-40B4-BE49-F238E27FC236}">
                <a16:creationId xmlns:a16="http://schemas.microsoft.com/office/drawing/2014/main" id="{8A202B5B-6449-0400-7B1C-B1E28ABF0C94}"/>
              </a:ext>
            </a:extLst>
          </p:cNvPr>
          <p:cNvSpPr>
            <a:spLocks noGrp="1"/>
          </p:cNvSpPr>
          <p:nvPr>
            <p:ph type="dt" sz="half" idx="10"/>
          </p:nvPr>
        </p:nvSpPr>
        <p:spPr/>
        <p:txBody>
          <a:bodyPr/>
          <a:lstStyle>
            <a:lvl1pPr>
              <a:defRPr/>
            </a:lvl1pPr>
          </a:lstStyle>
          <a:p>
            <a:pPr>
              <a:defRPr/>
            </a:pPr>
            <a:endParaRPr lang="tr-TR"/>
          </a:p>
        </p:txBody>
      </p:sp>
      <p:sp>
        <p:nvSpPr>
          <p:cNvPr id="6" name="Altbilgi Yer Tutucusu 4">
            <a:extLst>
              <a:ext uri="{FF2B5EF4-FFF2-40B4-BE49-F238E27FC236}">
                <a16:creationId xmlns:a16="http://schemas.microsoft.com/office/drawing/2014/main" id="{CA3B339E-ABCB-0668-7723-B06F8313FDD1}"/>
              </a:ext>
            </a:extLst>
          </p:cNvPr>
          <p:cNvSpPr>
            <a:spLocks noGrp="1"/>
          </p:cNvSpPr>
          <p:nvPr>
            <p:ph type="ftr" sz="quarter" idx="11"/>
          </p:nvPr>
        </p:nvSpPr>
        <p:spPr/>
        <p:txBody>
          <a:bodyPr/>
          <a:lstStyle>
            <a:lvl1pPr>
              <a:defRPr/>
            </a:lvl1pPr>
          </a:lstStyle>
          <a:p>
            <a:pPr>
              <a:defRPr/>
            </a:pPr>
            <a:endParaRPr lang="tr-TR"/>
          </a:p>
        </p:txBody>
      </p:sp>
      <p:sp>
        <p:nvSpPr>
          <p:cNvPr id="7" name="Slayt Numarası Yer Tutucusu 5">
            <a:extLst>
              <a:ext uri="{FF2B5EF4-FFF2-40B4-BE49-F238E27FC236}">
                <a16:creationId xmlns:a16="http://schemas.microsoft.com/office/drawing/2014/main" id="{9339EDC7-8591-5CCD-BDCE-64EDE1B9F1E9}"/>
              </a:ext>
            </a:extLst>
          </p:cNvPr>
          <p:cNvSpPr>
            <a:spLocks noGrp="1"/>
          </p:cNvSpPr>
          <p:nvPr>
            <p:ph type="sldNum" sz="quarter" idx="12"/>
          </p:nvPr>
        </p:nvSpPr>
        <p:spPr/>
        <p:txBody>
          <a:bodyPr/>
          <a:lstStyle>
            <a:lvl1pPr>
              <a:defRPr/>
            </a:lvl1pPr>
          </a:lstStyle>
          <a:p>
            <a:fld id="{BB3AD8F5-D4B8-4BD6-9346-6CA2FC801FF7}" type="slidenum">
              <a:rPr lang="tr-TR" altLang="tr-TR"/>
              <a:pPr/>
              <a:t>‹#›</a:t>
            </a:fld>
            <a:endParaRPr lang="tr-TR" altLang="tr-TR"/>
          </a:p>
        </p:txBody>
      </p:sp>
    </p:spTree>
    <p:extLst>
      <p:ext uri="{BB962C8B-B14F-4D97-AF65-F5344CB8AC3E}">
        <p14:creationId xmlns:p14="http://schemas.microsoft.com/office/powerpoint/2010/main" val="2662165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Başlık Yer Tutucusu 1">
            <a:extLst>
              <a:ext uri="{FF2B5EF4-FFF2-40B4-BE49-F238E27FC236}">
                <a16:creationId xmlns:a16="http://schemas.microsoft.com/office/drawing/2014/main" id="{69B40B04-DEB5-5E9A-90F7-9943B2B0E7AD}"/>
              </a:ext>
            </a:extLst>
          </p:cNvPr>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027" name="Metin Yer Tutucusu 2">
            <a:extLst>
              <a:ext uri="{FF2B5EF4-FFF2-40B4-BE49-F238E27FC236}">
                <a16:creationId xmlns:a16="http://schemas.microsoft.com/office/drawing/2014/main" id="{B49A0F7C-AF89-3BBD-C887-47525984DDA0}"/>
              </a:ext>
            </a:extLst>
          </p:cNvPr>
          <p:cNvSpPr>
            <a:spLocks noGrp="1" noChangeArrowheads="1"/>
          </p:cNvSpPr>
          <p:nvPr>
            <p:ph type="body" idx="4294967295"/>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4" name="Veri Yer Tutucusu 3">
            <a:extLst>
              <a:ext uri="{FF2B5EF4-FFF2-40B4-BE49-F238E27FC236}">
                <a16:creationId xmlns:a16="http://schemas.microsoft.com/office/drawing/2014/main" id="{6E6CA149-829B-8272-CABF-A6F0730BE161}"/>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Arial" panose="020B0604020202020204" pitchFamily="34" charset="0"/>
              </a:defRPr>
            </a:lvl1pPr>
          </a:lstStyle>
          <a:p>
            <a:pPr>
              <a:defRPr/>
            </a:pPr>
            <a:endParaRPr lang="tr-TR"/>
          </a:p>
        </p:txBody>
      </p:sp>
      <p:sp>
        <p:nvSpPr>
          <p:cNvPr id="5" name="Altbilgi Yer Tutucusu 4">
            <a:extLst>
              <a:ext uri="{FF2B5EF4-FFF2-40B4-BE49-F238E27FC236}">
                <a16:creationId xmlns:a16="http://schemas.microsoft.com/office/drawing/2014/main" id="{C5DD2292-4AAD-0F0C-2726-D16162B69D73}"/>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Arial" panose="020B0604020202020204" pitchFamily="34" charset="0"/>
              </a:defRPr>
            </a:lvl1pPr>
          </a:lstStyle>
          <a:p>
            <a:pPr>
              <a:defRPr/>
            </a:pPr>
            <a:endParaRPr lang="tr-TR"/>
          </a:p>
        </p:txBody>
      </p:sp>
      <p:sp>
        <p:nvSpPr>
          <p:cNvPr id="6" name="Slayt Numarası Yer Tutucusu 5">
            <a:extLst>
              <a:ext uri="{FF2B5EF4-FFF2-40B4-BE49-F238E27FC236}">
                <a16:creationId xmlns:a16="http://schemas.microsoft.com/office/drawing/2014/main" id="{FB53368D-6091-86A4-3AC2-EBBB5127A710}"/>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defRPr>
            </a:lvl1pPr>
          </a:lstStyle>
          <a:p>
            <a:fld id="{D6FB1456-0869-4296-A018-6822B22993DC}" type="slidenum">
              <a:rPr lang="tr-TR" altLang="tr-TR"/>
              <a:pPr/>
              <a:t>‹#›</a:t>
            </a:fld>
            <a:endParaRPr lang="tr-TR" altLang="tr-TR"/>
          </a:p>
        </p:txBody>
      </p:sp>
    </p:spTree>
    <p:extLst>
      <p:ext uri="{BB962C8B-B14F-4D97-AF65-F5344CB8AC3E}">
        <p14:creationId xmlns:p14="http://schemas.microsoft.com/office/powerpoint/2010/main" val="1883355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4.bin"/><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5.bin"/><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6.bin"/><Relationship Id="rId1" Type="http://schemas.openxmlformats.org/officeDocument/2006/relationships/slideLayout" Target="../slideLayouts/slideLayout14.xml"/><Relationship Id="rId5" Type="http://schemas.openxmlformats.org/officeDocument/2006/relationships/image" Target="../media/image12.wmf"/><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2.wmf"/></Relationships>
</file>

<file path=ppt/slides/_rels/slide2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9.bin"/><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20.wmf"/><Relationship Id="rId2" Type="http://schemas.openxmlformats.org/officeDocument/2006/relationships/oleObject" Target="../embeddings/oleObject10.bin"/><Relationship Id="rId1" Type="http://schemas.openxmlformats.org/officeDocument/2006/relationships/slideLayout" Target="../slideLayouts/slideLayout14.xml"/><Relationship Id="rId6" Type="http://schemas.openxmlformats.org/officeDocument/2006/relationships/oleObject" Target="../embeddings/oleObject12.bin"/><Relationship Id="rId5" Type="http://schemas.openxmlformats.org/officeDocument/2006/relationships/image" Target="../media/image19.wmf"/><Relationship Id="rId4" Type="http://schemas.openxmlformats.org/officeDocument/2006/relationships/oleObject" Target="../embeddings/oleObject11.bin"/></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13.bin"/><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1 Başlık">
            <a:extLst>
              <a:ext uri="{FF2B5EF4-FFF2-40B4-BE49-F238E27FC236}">
                <a16:creationId xmlns:a16="http://schemas.microsoft.com/office/drawing/2014/main" id="{FF6D1953-60C5-45AE-B983-E6AEDDBAF094}"/>
              </a:ext>
            </a:extLst>
          </p:cNvPr>
          <p:cNvSpPr>
            <a:spLocks noGrp="1" noChangeArrowheads="1"/>
          </p:cNvSpPr>
          <p:nvPr>
            <p:ph type="title"/>
          </p:nvPr>
        </p:nvSpPr>
        <p:spPr>
          <a:xfrm>
            <a:off x="1992313" y="1052513"/>
            <a:ext cx="8229600" cy="2520950"/>
          </a:xfrm>
        </p:spPr>
        <p:txBody>
          <a:bodyPr/>
          <a:lstStyle/>
          <a:p>
            <a:r>
              <a:rPr lang="tr-TR" altLang="tr-TR" sz="6000" b="1"/>
              <a:t>LATERAL BORU ÇAPININ SEÇİLMESİ</a:t>
            </a:r>
          </a:p>
        </p:txBody>
      </p:sp>
      <p:sp>
        <p:nvSpPr>
          <p:cNvPr id="7170" name="2 İçerik Yer Tutucusu">
            <a:extLst>
              <a:ext uri="{FF2B5EF4-FFF2-40B4-BE49-F238E27FC236}">
                <a16:creationId xmlns:a16="http://schemas.microsoft.com/office/drawing/2014/main" id="{3EBA9B67-94A4-D72A-1B6A-D03BA53847C4}"/>
              </a:ext>
            </a:extLst>
          </p:cNvPr>
          <p:cNvSpPr>
            <a:spLocks noGrp="1" noChangeArrowheads="1"/>
          </p:cNvSpPr>
          <p:nvPr>
            <p:ph idx="1"/>
          </p:nvPr>
        </p:nvSpPr>
        <p:spPr>
          <a:xfrm>
            <a:off x="1981200" y="5300663"/>
            <a:ext cx="8229600" cy="825500"/>
          </a:xfrm>
        </p:spPr>
        <p:txBody>
          <a:bodyPr/>
          <a:lstStyle/>
          <a:p>
            <a:pPr algn="ctr">
              <a:buFontTx/>
              <a:buNone/>
            </a:pPr>
            <a:r>
              <a:rPr lang="tr-TR" altLang="tr-TR" b="1">
                <a:solidFill>
                  <a:srgbClr val="FF0000"/>
                </a:solidFill>
              </a:rPr>
              <a:t>Prof. Dr. A. Halim ORTA</a:t>
            </a:r>
            <a:endParaRPr lang="en-US" altLang="tr-TR" b="1">
              <a:solidFill>
                <a:srgbClr val="FF0000"/>
              </a:solidFill>
            </a:endParaRPr>
          </a:p>
          <a:p>
            <a:pPr algn="ctr">
              <a:buFontTx/>
              <a:buNone/>
            </a:pPr>
            <a:endParaRPr lang="tr-TR" altLang="tr-T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4">
            <a:extLst>
              <a:ext uri="{FF2B5EF4-FFF2-40B4-BE49-F238E27FC236}">
                <a16:creationId xmlns:a16="http://schemas.microsoft.com/office/drawing/2014/main" id="{A0E2A2A9-A6C7-4E8A-54C3-5CE870C22430}"/>
              </a:ext>
            </a:extLst>
          </p:cNvPr>
          <p:cNvSpPr>
            <a:spLocks noChangeArrowheads="1"/>
          </p:cNvSpPr>
          <p:nvPr/>
        </p:nvSpPr>
        <p:spPr bwMode="auto">
          <a:xfrm>
            <a:off x="1703388" y="122238"/>
            <a:ext cx="8424862"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677863" algn="l"/>
              </a:tabLst>
              <a:defRPr>
                <a:solidFill>
                  <a:schemeClr val="tx1"/>
                </a:solidFill>
                <a:latin typeface="Arial" panose="020B0604020202020204" pitchFamily="34" charset="0"/>
              </a:defRPr>
            </a:lvl1pPr>
            <a:lvl2pPr eaLnBrk="0" hangingPunct="0">
              <a:tabLst>
                <a:tab pos="677863" algn="l"/>
              </a:tabLst>
              <a:defRPr>
                <a:solidFill>
                  <a:schemeClr val="tx1"/>
                </a:solidFill>
                <a:latin typeface="Arial" panose="020B0604020202020204" pitchFamily="34" charset="0"/>
              </a:defRPr>
            </a:lvl2pPr>
            <a:lvl3pPr eaLnBrk="0" hangingPunct="0">
              <a:tabLst>
                <a:tab pos="677863" algn="l"/>
              </a:tabLst>
              <a:defRPr>
                <a:solidFill>
                  <a:schemeClr val="tx1"/>
                </a:solidFill>
                <a:latin typeface="Arial" panose="020B0604020202020204" pitchFamily="34" charset="0"/>
              </a:defRPr>
            </a:lvl3pPr>
            <a:lvl4pPr eaLnBrk="0" hangingPunct="0">
              <a:tabLst>
                <a:tab pos="677863" algn="l"/>
              </a:tabLst>
              <a:defRPr>
                <a:solidFill>
                  <a:schemeClr val="tx1"/>
                </a:solidFill>
                <a:latin typeface="Arial" panose="020B0604020202020204" pitchFamily="34" charset="0"/>
              </a:defRPr>
            </a:lvl4pPr>
            <a:lvl5pPr eaLnBrk="0" hangingPunct="0">
              <a:tabLst>
                <a:tab pos="677863" algn="l"/>
              </a:tabLst>
              <a:defRPr>
                <a:solidFill>
                  <a:schemeClr val="tx1"/>
                </a:solidFill>
                <a:latin typeface="Arial" panose="020B0604020202020204" pitchFamily="34" charset="0"/>
              </a:defRPr>
            </a:lvl5pPr>
            <a:lvl6pPr eaLnBrk="0" fontAlgn="base" hangingPunct="0">
              <a:spcBef>
                <a:spcPct val="0"/>
              </a:spcBef>
              <a:spcAft>
                <a:spcPct val="0"/>
              </a:spcAft>
              <a:tabLst>
                <a:tab pos="677863" algn="l"/>
              </a:tabLst>
              <a:defRPr>
                <a:solidFill>
                  <a:schemeClr val="tx1"/>
                </a:solidFill>
                <a:latin typeface="Arial" panose="020B0604020202020204" pitchFamily="34" charset="0"/>
              </a:defRPr>
            </a:lvl6pPr>
            <a:lvl7pPr eaLnBrk="0" fontAlgn="base" hangingPunct="0">
              <a:spcBef>
                <a:spcPct val="0"/>
              </a:spcBef>
              <a:spcAft>
                <a:spcPct val="0"/>
              </a:spcAft>
              <a:tabLst>
                <a:tab pos="677863" algn="l"/>
              </a:tabLst>
              <a:defRPr>
                <a:solidFill>
                  <a:schemeClr val="tx1"/>
                </a:solidFill>
                <a:latin typeface="Arial" panose="020B0604020202020204" pitchFamily="34" charset="0"/>
              </a:defRPr>
            </a:lvl7pPr>
            <a:lvl8pPr eaLnBrk="0" fontAlgn="base" hangingPunct="0">
              <a:spcBef>
                <a:spcPct val="0"/>
              </a:spcBef>
              <a:spcAft>
                <a:spcPct val="0"/>
              </a:spcAft>
              <a:tabLst>
                <a:tab pos="677863" algn="l"/>
              </a:tabLst>
              <a:defRPr>
                <a:solidFill>
                  <a:schemeClr val="tx1"/>
                </a:solidFill>
                <a:latin typeface="Arial" panose="020B0604020202020204" pitchFamily="34" charset="0"/>
              </a:defRPr>
            </a:lvl8pPr>
            <a:lvl9pPr eaLnBrk="0" fontAlgn="base" hangingPunct="0">
              <a:spcBef>
                <a:spcPct val="0"/>
              </a:spcBef>
              <a:spcAft>
                <a:spcPct val="0"/>
              </a:spcAft>
              <a:tabLst>
                <a:tab pos="677863" algn="l"/>
              </a:tabLst>
              <a:defRPr>
                <a:solidFill>
                  <a:schemeClr val="tx1"/>
                </a:solidFill>
                <a:latin typeface="Arial" panose="020B0604020202020204" pitchFamily="34" charset="0"/>
              </a:defRPr>
            </a:lvl9pPr>
          </a:lstStyle>
          <a:p>
            <a:pPr algn="just" eaLnBrk="1" fontAlgn="base" hangingPunct="1">
              <a:lnSpc>
                <a:spcPct val="110000"/>
              </a:lnSpc>
              <a:spcBef>
                <a:spcPct val="0"/>
              </a:spcBef>
              <a:spcAft>
                <a:spcPct val="0"/>
              </a:spcAft>
            </a:pPr>
            <a:r>
              <a:rPr lang="tr-TR" altLang="en-US" b="1">
                <a:solidFill>
                  <a:srgbClr val="FF3300"/>
                </a:solidFill>
                <a:latin typeface="Times New Roman" panose="02020603050405020304" pitchFamily="18" charset="0"/>
              </a:rPr>
              <a:t>4.</a:t>
            </a:r>
            <a:r>
              <a:rPr lang="tr-TR" altLang="en-US">
                <a:solidFill>
                  <a:srgbClr val="FF3300"/>
                </a:solidFill>
                <a:latin typeface="Times New Roman" panose="02020603050405020304" pitchFamily="18" charset="0"/>
              </a:rPr>
              <a:t> </a:t>
            </a:r>
            <a:r>
              <a:rPr lang="tr-TR" altLang="en-US" b="1">
                <a:solidFill>
                  <a:srgbClr val="C0504D"/>
                </a:solidFill>
                <a:latin typeface="Times New Roman" panose="02020603050405020304" pitchFamily="18" charset="0"/>
              </a:rPr>
              <a:t>Grafiğin sağ üst bölümünde 2. aşamada çizilen paralel ile 3. aşamada çizilen dikin kesim noktası Cu eş dağılım katsayısını vermektedir. Cu≥97 ise kullanılan grafiğin bir başka deyişle boru çapının uygun olduğuna karar verilir. Aksi taktirde bir üst çapa sahip grafiğe geçilir. Grafiklerin sağ üst bölümlerinde aşağı eğimler için düz, bayır yukarı eğimler için kesikli çizgilerden yararlanılır. </a:t>
            </a:r>
            <a:endParaRPr lang="tr-TR" altLang="en-US" b="1">
              <a:solidFill>
                <a:srgbClr val="C0504D"/>
              </a:solidFill>
              <a:latin typeface="Times New Roman" panose="02020603050405020304" pitchFamily="18" charset="0"/>
              <a:cs typeface="Times New Roman" panose="02020603050405020304" pitchFamily="18" charset="0"/>
            </a:endParaRPr>
          </a:p>
        </p:txBody>
      </p:sp>
      <p:pic>
        <p:nvPicPr>
          <p:cNvPr id="16386" name="İçerik Yer Tutucusu 2">
            <a:extLst>
              <a:ext uri="{FF2B5EF4-FFF2-40B4-BE49-F238E27FC236}">
                <a16:creationId xmlns:a16="http://schemas.microsoft.com/office/drawing/2014/main" id="{1EAD8E3D-04EE-AE6E-80CE-83626C49E7D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63750" y="1684338"/>
            <a:ext cx="7488238" cy="4889500"/>
          </a:xfrm>
        </p:spPr>
      </p:pic>
      <p:sp>
        <p:nvSpPr>
          <p:cNvPr id="112646" name="Line 6">
            <a:extLst>
              <a:ext uri="{FF2B5EF4-FFF2-40B4-BE49-F238E27FC236}">
                <a16:creationId xmlns:a16="http://schemas.microsoft.com/office/drawing/2014/main" id="{50B419F0-A2B9-FBA2-AD74-2C2B53540439}"/>
              </a:ext>
            </a:extLst>
          </p:cNvPr>
          <p:cNvSpPr>
            <a:spLocks noChangeShapeType="1"/>
          </p:cNvSpPr>
          <p:nvPr/>
        </p:nvSpPr>
        <p:spPr bwMode="auto">
          <a:xfrm flipV="1">
            <a:off x="4367213" y="3213100"/>
            <a:ext cx="0" cy="6477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112647" name="Line 7">
            <a:extLst>
              <a:ext uri="{FF2B5EF4-FFF2-40B4-BE49-F238E27FC236}">
                <a16:creationId xmlns:a16="http://schemas.microsoft.com/office/drawing/2014/main" id="{99B6A1A6-EFA8-0ACF-B434-F3FE062429A1}"/>
              </a:ext>
            </a:extLst>
          </p:cNvPr>
          <p:cNvSpPr>
            <a:spLocks noChangeShapeType="1"/>
          </p:cNvSpPr>
          <p:nvPr/>
        </p:nvSpPr>
        <p:spPr bwMode="auto">
          <a:xfrm>
            <a:off x="4367213" y="3221038"/>
            <a:ext cx="252095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112648" name="Line 8">
            <a:extLst>
              <a:ext uri="{FF2B5EF4-FFF2-40B4-BE49-F238E27FC236}">
                <a16:creationId xmlns:a16="http://schemas.microsoft.com/office/drawing/2014/main" id="{5B17FB2C-1169-F37A-EE6A-0D556439728F}"/>
              </a:ext>
            </a:extLst>
          </p:cNvPr>
          <p:cNvSpPr>
            <a:spLocks noChangeShapeType="1"/>
          </p:cNvSpPr>
          <p:nvPr/>
        </p:nvSpPr>
        <p:spPr bwMode="auto">
          <a:xfrm>
            <a:off x="5375275" y="4292600"/>
            <a:ext cx="10795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112649" name="Line 9">
            <a:extLst>
              <a:ext uri="{FF2B5EF4-FFF2-40B4-BE49-F238E27FC236}">
                <a16:creationId xmlns:a16="http://schemas.microsoft.com/office/drawing/2014/main" id="{9CE6D1E6-B7B1-F0AB-6C71-AA616B7A79DA}"/>
              </a:ext>
            </a:extLst>
          </p:cNvPr>
          <p:cNvSpPr>
            <a:spLocks noChangeShapeType="1"/>
          </p:cNvSpPr>
          <p:nvPr/>
        </p:nvSpPr>
        <p:spPr bwMode="auto">
          <a:xfrm flipV="1">
            <a:off x="5491163" y="2636838"/>
            <a:ext cx="0" cy="1655762"/>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112650" name="Line 10">
            <a:extLst>
              <a:ext uri="{FF2B5EF4-FFF2-40B4-BE49-F238E27FC236}">
                <a16:creationId xmlns:a16="http://schemas.microsoft.com/office/drawing/2014/main" id="{4505863A-06FF-1034-A205-01065E467D9B}"/>
              </a:ext>
            </a:extLst>
          </p:cNvPr>
          <p:cNvSpPr>
            <a:spLocks noChangeShapeType="1"/>
          </p:cNvSpPr>
          <p:nvPr/>
        </p:nvSpPr>
        <p:spPr bwMode="auto">
          <a:xfrm flipH="1">
            <a:off x="5605463" y="2205039"/>
            <a:ext cx="1008062" cy="865187"/>
          </a:xfrm>
          <a:prstGeom prst="line">
            <a:avLst/>
          </a:prstGeom>
          <a:ln>
            <a:solidFill>
              <a:srgbClr val="FFC000"/>
            </a:solidFill>
            <a:tailEnd type="triangle" w="med" len="med"/>
          </a:ln>
        </p:spPr>
        <p:style>
          <a:lnRef idx="1">
            <a:schemeClr val="dk1"/>
          </a:lnRef>
          <a:fillRef idx="0">
            <a:schemeClr val="dk1"/>
          </a:fillRef>
          <a:effectRef idx="0">
            <a:schemeClr val="dk1"/>
          </a:effectRef>
          <a:fontRef idx="minor">
            <a:schemeClr val="tx1"/>
          </a:fontRef>
        </p:style>
        <p:txBody>
          <a:bodyPr/>
          <a:lstStyle/>
          <a:p>
            <a:pPr eaLnBrk="0" fontAlgn="base" hangingPunct="0">
              <a:spcBef>
                <a:spcPct val="0"/>
              </a:spcBef>
              <a:spcAft>
                <a:spcPct val="0"/>
              </a:spcAft>
              <a:defRPr/>
            </a:pPr>
            <a:endParaRPr lang="tr-TR">
              <a:solidFill>
                <a:prstClr val="black"/>
              </a:solidFill>
              <a:latin typeface="Calibri"/>
            </a:endParaRPr>
          </a:p>
        </p:txBody>
      </p:sp>
      <p:sp>
        <p:nvSpPr>
          <p:cNvPr id="112651" name="Text Box 11">
            <a:extLst>
              <a:ext uri="{FF2B5EF4-FFF2-40B4-BE49-F238E27FC236}">
                <a16:creationId xmlns:a16="http://schemas.microsoft.com/office/drawing/2014/main" id="{E1E064E8-F145-C51E-8D00-BDD40F358096}"/>
              </a:ext>
            </a:extLst>
          </p:cNvPr>
          <p:cNvSpPr txBox="1">
            <a:spLocks noChangeArrowheads="1"/>
          </p:cNvSpPr>
          <p:nvPr/>
        </p:nvSpPr>
        <p:spPr bwMode="auto">
          <a:xfrm>
            <a:off x="6384926" y="1838326"/>
            <a:ext cx="10080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r>
              <a:rPr lang="tr-TR" altLang="en-US" b="1">
                <a:solidFill>
                  <a:srgbClr val="C0504D"/>
                </a:solidFill>
                <a:latin typeface="Arial" panose="020B0604020202020204" pitchFamily="34" charset="0"/>
              </a:rPr>
              <a:t>Cu</a:t>
            </a:r>
            <a:endParaRPr lang="tr-TR" altLang="en-US" b="1">
              <a:solidFill>
                <a:srgbClr val="C0504D"/>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2644"/>
                                        </p:tgtEl>
                                        <p:attrNameLst>
                                          <p:attrName>style.visibility</p:attrName>
                                        </p:attrNameLst>
                                      </p:cBhvr>
                                      <p:to>
                                        <p:strVal val="visible"/>
                                      </p:to>
                                    </p:set>
                                    <p:animEffect transition="in" filter="checkerboard(across)">
                                      <p:cBhvr>
                                        <p:cTn id="7" dur="500"/>
                                        <p:tgtEl>
                                          <p:spTgt spid="112644"/>
                                        </p:tgtEl>
                                      </p:cBhvr>
                                    </p:animEffect>
                                  </p:childTnLst>
                                </p:cTn>
                              </p:par>
                              <p:par>
                                <p:cTn id="8" presetID="5" presetClass="entr" presetSubtype="10" fill="hold" nodeType="withEffect">
                                  <p:stCondLst>
                                    <p:cond delay="0"/>
                                  </p:stCondLst>
                                  <p:childTnLst>
                                    <p:set>
                                      <p:cBhvr>
                                        <p:cTn id="9" dur="1" fill="hold">
                                          <p:stCondLst>
                                            <p:cond delay="0"/>
                                          </p:stCondLst>
                                        </p:cTn>
                                        <p:tgtEl>
                                          <p:spTgt spid="112646"/>
                                        </p:tgtEl>
                                        <p:attrNameLst>
                                          <p:attrName>style.visibility</p:attrName>
                                        </p:attrNameLst>
                                      </p:cBhvr>
                                      <p:to>
                                        <p:strVal val="visible"/>
                                      </p:to>
                                    </p:set>
                                    <p:animEffect transition="in" filter="checkerboard(across)">
                                      <p:cBhvr>
                                        <p:cTn id="10" dur="500"/>
                                        <p:tgtEl>
                                          <p:spTgt spid="112646"/>
                                        </p:tgtEl>
                                      </p:cBhvr>
                                    </p:animEffect>
                                  </p:childTnLst>
                                </p:cTn>
                              </p:par>
                              <p:par>
                                <p:cTn id="11" presetID="5" presetClass="entr" presetSubtype="10" fill="hold" nodeType="withEffect">
                                  <p:stCondLst>
                                    <p:cond delay="0"/>
                                  </p:stCondLst>
                                  <p:childTnLst>
                                    <p:set>
                                      <p:cBhvr>
                                        <p:cTn id="12" dur="1" fill="hold">
                                          <p:stCondLst>
                                            <p:cond delay="0"/>
                                          </p:stCondLst>
                                        </p:cTn>
                                        <p:tgtEl>
                                          <p:spTgt spid="112647"/>
                                        </p:tgtEl>
                                        <p:attrNameLst>
                                          <p:attrName>style.visibility</p:attrName>
                                        </p:attrNameLst>
                                      </p:cBhvr>
                                      <p:to>
                                        <p:strVal val="visible"/>
                                      </p:to>
                                    </p:set>
                                    <p:animEffect transition="in" filter="checkerboard(across)">
                                      <p:cBhvr>
                                        <p:cTn id="13" dur="500"/>
                                        <p:tgtEl>
                                          <p:spTgt spid="112647"/>
                                        </p:tgtEl>
                                      </p:cBhvr>
                                    </p:animEffect>
                                  </p:childTnLst>
                                </p:cTn>
                              </p:par>
                              <p:par>
                                <p:cTn id="14" presetID="5" presetClass="entr" presetSubtype="10" fill="hold" nodeType="withEffect">
                                  <p:stCondLst>
                                    <p:cond delay="0"/>
                                  </p:stCondLst>
                                  <p:childTnLst>
                                    <p:set>
                                      <p:cBhvr>
                                        <p:cTn id="15" dur="1" fill="hold">
                                          <p:stCondLst>
                                            <p:cond delay="0"/>
                                          </p:stCondLst>
                                        </p:cTn>
                                        <p:tgtEl>
                                          <p:spTgt spid="112648"/>
                                        </p:tgtEl>
                                        <p:attrNameLst>
                                          <p:attrName>style.visibility</p:attrName>
                                        </p:attrNameLst>
                                      </p:cBhvr>
                                      <p:to>
                                        <p:strVal val="visible"/>
                                      </p:to>
                                    </p:set>
                                    <p:animEffect transition="in" filter="checkerboard(across)">
                                      <p:cBhvr>
                                        <p:cTn id="16" dur="500"/>
                                        <p:tgtEl>
                                          <p:spTgt spid="112648"/>
                                        </p:tgtEl>
                                      </p:cBhvr>
                                    </p:animEffect>
                                  </p:childTnLst>
                                </p:cTn>
                              </p:par>
                              <p:par>
                                <p:cTn id="17" presetID="5" presetClass="entr" presetSubtype="10" fill="hold" nodeType="withEffect">
                                  <p:stCondLst>
                                    <p:cond delay="0"/>
                                  </p:stCondLst>
                                  <p:childTnLst>
                                    <p:set>
                                      <p:cBhvr>
                                        <p:cTn id="18" dur="1" fill="hold">
                                          <p:stCondLst>
                                            <p:cond delay="0"/>
                                          </p:stCondLst>
                                        </p:cTn>
                                        <p:tgtEl>
                                          <p:spTgt spid="112649"/>
                                        </p:tgtEl>
                                        <p:attrNameLst>
                                          <p:attrName>style.visibility</p:attrName>
                                        </p:attrNameLst>
                                      </p:cBhvr>
                                      <p:to>
                                        <p:strVal val="visible"/>
                                      </p:to>
                                    </p:set>
                                    <p:animEffect transition="in" filter="checkerboard(across)">
                                      <p:cBhvr>
                                        <p:cTn id="19" dur="500"/>
                                        <p:tgtEl>
                                          <p:spTgt spid="11264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12650"/>
                                        </p:tgtEl>
                                        <p:attrNameLst>
                                          <p:attrName>style.visibility</p:attrName>
                                        </p:attrNameLst>
                                      </p:cBhvr>
                                      <p:to>
                                        <p:strVal val="visible"/>
                                      </p:to>
                                    </p:set>
                                    <p:anim calcmode="lin" valueType="num">
                                      <p:cBhvr additive="base">
                                        <p:cTn id="24" dur="500" fill="hold"/>
                                        <p:tgtEl>
                                          <p:spTgt spid="112650"/>
                                        </p:tgtEl>
                                        <p:attrNameLst>
                                          <p:attrName>ppt_x</p:attrName>
                                        </p:attrNameLst>
                                      </p:cBhvr>
                                      <p:tavLst>
                                        <p:tav tm="0">
                                          <p:val>
                                            <p:strVal val="#ppt_x"/>
                                          </p:val>
                                        </p:tav>
                                        <p:tav tm="100000">
                                          <p:val>
                                            <p:strVal val="#ppt_x"/>
                                          </p:val>
                                        </p:tav>
                                      </p:tavLst>
                                    </p:anim>
                                    <p:anim calcmode="lin" valueType="num">
                                      <p:cBhvr additive="base">
                                        <p:cTn id="25" dur="500" fill="hold"/>
                                        <p:tgtEl>
                                          <p:spTgt spid="112650"/>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12651"/>
                                        </p:tgtEl>
                                        <p:attrNameLst>
                                          <p:attrName>style.visibility</p:attrName>
                                        </p:attrNameLst>
                                      </p:cBhvr>
                                      <p:to>
                                        <p:strVal val="visible"/>
                                      </p:to>
                                    </p:set>
                                    <p:anim calcmode="lin" valueType="num">
                                      <p:cBhvr additive="base">
                                        <p:cTn id="28" dur="500" fill="hold"/>
                                        <p:tgtEl>
                                          <p:spTgt spid="112651"/>
                                        </p:tgtEl>
                                        <p:attrNameLst>
                                          <p:attrName>ppt_x</p:attrName>
                                        </p:attrNameLst>
                                      </p:cBhvr>
                                      <p:tavLst>
                                        <p:tav tm="0">
                                          <p:val>
                                            <p:strVal val="#ppt_x"/>
                                          </p:val>
                                        </p:tav>
                                        <p:tav tm="100000">
                                          <p:val>
                                            <p:strVal val="#ppt_x"/>
                                          </p:val>
                                        </p:tav>
                                      </p:tavLst>
                                    </p:anim>
                                    <p:anim calcmode="lin" valueType="num">
                                      <p:cBhvr additive="base">
                                        <p:cTn id="29" dur="500" fill="hold"/>
                                        <p:tgtEl>
                                          <p:spTgt spid="1126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4" grpId="0"/>
      <p:bldP spid="11265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4">
            <a:extLst>
              <a:ext uri="{FF2B5EF4-FFF2-40B4-BE49-F238E27FC236}">
                <a16:creationId xmlns:a16="http://schemas.microsoft.com/office/drawing/2014/main" id="{23E78AEC-8F1E-987A-3D82-F744EAEC5E58}"/>
              </a:ext>
            </a:extLst>
          </p:cNvPr>
          <p:cNvSpPr>
            <a:spLocks noChangeArrowheads="1"/>
          </p:cNvSpPr>
          <p:nvPr/>
        </p:nvSpPr>
        <p:spPr bwMode="auto">
          <a:xfrm>
            <a:off x="1703388" y="46039"/>
            <a:ext cx="8280400"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677863" algn="l"/>
              </a:tabLst>
              <a:defRPr>
                <a:solidFill>
                  <a:schemeClr val="tx1"/>
                </a:solidFill>
                <a:latin typeface="Arial" panose="020B0604020202020204" pitchFamily="34" charset="0"/>
              </a:defRPr>
            </a:lvl1pPr>
            <a:lvl2pPr eaLnBrk="0" hangingPunct="0">
              <a:tabLst>
                <a:tab pos="677863" algn="l"/>
              </a:tabLst>
              <a:defRPr>
                <a:solidFill>
                  <a:schemeClr val="tx1"/>
                </a:solidFill>
                <a:latin typeface="Arial" panose="020B0604020202020204" pitchFamily="34" charset="0"/>
              </a:defRPr>
            </a:lvl2pPr>
            <a:lvl3pPr eaLnBrk="0" hangingPunct="0">
              <a:tabLst>
                <a:tab pos="677863" algn="l"/>
              </a:tabLst>
              <a:defRPr>
                <a:solidFill>
                  <a:schemeClr val="tx1"/>
                </a:solidFill>
                <a:latin typeface="Arial" panose="020B0604020202020204" pitchFamily="34" charset="0"/>
              </a:defRPr>
            </a:lvl3pPr>
            <a:lvl4pPr eaLnBrk="0" hangingPunct="0">
              <a:tabLst>
                <a:tab pos="677863" algn="l"/>
              </a:tabLst>
              <a:defRPr>
                <a:solidFill>
                  <a:schemeClr val="tx1"/>
                </a:solidFill>
                <a:latin typeface="Arial" panose="020B0604020202020204" pitchFamily="34" charset="0"/>
              </a:defRPr>
            </a:lvl4pPr>
            <a:lvl5pPr eaLnBrk="0" hangingPunct="0">
              <a:tabLst>
                <a:tab pos="677863" algn="l"/>
              </a:tabLst>
              <a:defRPr>
                <a:solidFill>
                  <a:schemeClr val="tx1"/>
                </a:solidFill>
                <a:latin typeface="Arial" panose="020B0604020202020204" pitchFamily="34" charset="0"/>
              </a:defRPr>
            </a:lvl5pPr>
            <a:lvl6pPr eaLnBrk="0" fontAlgn="base" hangingPunct="0">
              <a:spcBef>
                <a:spcPct val="0"/>
              </a:spcBef>
              <a:spcAft>
                <a:spcPct val="0"/>
              </a:spcAft>
              <a:tabLst>
                <a:tab pos="677863" algn="l"/>
              </a:tabLst>
              <a:defRPr>
                <a:solidFill>
                  <a:schemeClr val="tx1"/>
                </a:solidFill>
                <a:latin typeface="Arial" panose="020B0604020202020204" pitchFamily="34" charset="0"/>
              </a:defRPr>
            </a:lvl6pPr>
            <a:lvl7pPr eaLnBrk="0" fontAlgn="base" hangingPunct="0">
              <a:spcBef>
                <a:spcPct val="0"/>
              </a:spcBef>
              <a:spcAft>
                <a:spcPct val="0"/>
              </a:spcAft>
              <a:tabLst>
                <a:tab pos="677863" algn="l"/>
              </a:tabLst>
              <a:defRPr>
                <a:solidFill>
                  <a:schemeClr val="tx1"/>
                </a:solidFill>
                <a:latin typeface="Arial" panose="020B0604020202020204" pitchFamily="34" charset="0"/>
              </a:defRPr>
            </a:lvl7pPr>
            <a:lvl8pPr eaLnBrk="0" fontAlgn="base" hangingPunct="0">
              <a:spcBef>
                <a:spcPct val="0"/>
              </a:spcBef>
              <a:spcAft>
                <a:spcPct val="0"/>
              </a:spcAft>
              <a:tabLst>
                <a:tab pos="677863" algn="l"/>
              </a:tabLst>
              <a:defRPr>
                <a:solidFill>
                  <a:schemeClr val="tx1"/>
                </a:solidFill>
                <a:latin typeface="Arial" panose="020B0604020202020204" pitchFamily="34" charset="0"/>
              </a:defRPr>
            </a:lvl8pPr>
            <a:lvl9pPr eaLnBrk="0" fontAlgn="base" hangingPunct="0">
              <a:spcBef>
                <a:spcPct val="0"/>
              </a:spcBef>
              <a:spcAft>
                <a:spcPct val="0"/>
              </a:spcAft>
              <a:tabLst>
                <a:tab pos="677863" algn="l"/>
              </a:tabLst>
              <a:defRPr>
                <a:solidFill>
                  <a:schemeClr val="tx1"/>
                </a:solidFill>
                <a:latin typeface="Arial" panose="020B0604020202020204" pitchFamily="34" charset="0"/>
              </a:defRPr>
            </a:lvl9pPr>
          </a:lstStyle>
          <a:p>
            <a:pPr algn="just" eaLnBrk="1" fontAlgn="base" hangingPunct="1">
              <a:lnSpc>
                <a:spcPct val="130000"/>
              </a:lnSpc>
              <a:spcBef>
                <a:spcPct val="0"/>
              </a:spcBef>
              <a:spcAft>
                <a:spcPct val="0"/>
              </a:spcAft>
            </a:pPr>
            <a:r>
              <a:rPr lang="tr-TR" altLang="en-US" sz="2000" b="1">
                <a:solidFill>
                  <a:srgbClr val="FF3300"/>
                </a:solidFill>
                <a:latin typeface="Times New Roman" panose="02020603050405020304" pitchFamily="18" charset="0"/>
              </a:rPr>
              <a:t>5. </a:t>
            </a:r>
            <a:r>
              <a:rPr lang="tr-TR" altLang="en-US" sz="2000" b="1">
                <a:solidFill>
                  <a:srgbClr val="C0504D"/>
                </a:solidFill>
                <a:latin typeface="Times New Roman" panose="02020603050405020304" pitchFamily="18" charset="0"/>
              </a:rPr>
              <a:t>Uç başlıklar arasındaki toplam yük kayıpları 2.aşamada üst bölümde çizilen paralelin ordinatı kestiği noktada yer alan h</a:t>
            </a:r>
            <a:r>
              <a:rPr lang="tr-TR" altLang="en-US" sz="2000" b="1" baseline="-25000">
                <a:solidFill>
                  <a:srgbClr val="C0504D"/>
                </a:solidFill>
                <a:latin typeface="Times New Roman" panose="02020603050405020304" pitchFamily="18" charset="0"/>
              </a:rPr>
              <a:t>L</a:t>
            </a:r>
            <a:r>
              <a:rPr lang="tr-TR" altLang="en-US" sz="2000" b="1">
                <a:solidFill>
                  <a:srgbClr val="C0504D"/>
                </a:solidFill>
                <a:latin typeface="Times New Roman" panose="02020603050405020304" pitchFamily="18" charset="0"/>
              </a:rPr>
              <a:t>/h</a:t>
            </a:r>
            <a:r>
              <a:rPr lang="tr-TR" altLang="en-US" sz="2000" b="1" baseline="-25000">
                <a:solidFill>
                  <a:srgbClr val="C0504D"/>
                </a:solidFill>
                <a:latin typeface="Times New Roman" panose="02020603050405020304" pitchFamily="18" charset="0"/>
              </a:rPr>
              <a:t>0</a:t>
            </a:r>
            <a:r>
              <a:rPr lang="tr-TR" altLang="en-US" sz="2000" b="1">
                <a:solidFill>
                  <a:srgbClr val="C0504D"/>
                </a:solidFill>
                <a:latin typeface="Times New Roman" panose="02020603050405020304" pitchFamily="18" charset="0"/>
              </a:rPr>
              <a:t> boyutsuz parametreden yararlanılır. Lateral boru çapı saptandıktan sonra lateral başlangıcındaki başlık basıncı ve lateral giriş basıncı aşağıda verilen eşitlikler yardımıyla hesaplanabilir. </a:t>
            </a:r>
            <a:endParaRPr lang="tr-TR" altLang="en-US" sz="2000" b="1">
              <a:solidFill>
                <a:srgbClr val="C0504D"/>
              </a:solidFill>
              <a:latin typeface="Times New Roman" panose="02020603050405020304" pitchFamily="18" charset="0"/>
              <a:cs typeface="Times New Roman" panose="02020603050405020304" pitchFamily="18" charset="0"/>
            </a:endParaRPr>
          </a:p>
        </p:txBody>
      </p:sp>
      <p:sp>
        <p:nvSpPr>
          <p:cNvPr id="17410" name="Rectangle 6">
            <a:extLst>
              <a:ext uri="{FF2B5EF4-FFF2-40B4-BE49-F238E27FC236}">
                <a16:creationId xmlns:a16="http://schemas.microsoft.com/office/drawing/2014/main" id="{A7B54340-5176-AB22-52AE-B4EC3FE3F129}"/>
              </a:ext>
            </a:extLst>
          </p:cNvPr>
          <p:cNvSpPr>
            <a:spLocks noChangeArrowheads="1"/>
          </p:cNvSpPr>
          <p:nvPr/>
        </p:nvSpPr>
        <p:spPr bwMode="auto">
          <a:xfrm>
            <a:off x="1524001" y="292524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ltLang="en-US">
              <a:solidFill>
                <a:prstClr val="black"/>
              </a:solidFill>
              <a:latin typeface="Arial" panose="020B0604020202020204" pitchFamily="34" charset="0"/>
              <a:cs typeface="Arial" panose="020B0604020202020204" pitchFamily="34" charset="0"/>
            </a:endParaRPr>
          </a:p>
        </p:txBody>
      </p:sp>
      <p:graphicFrame>
        <p:nvGraphicFramePr>
          <p:cNvPr id="113669" name="Object 5">
            <a:extLst>
              <a:ext uri="{FF2B5EF4-FFF2-40B4-BE49-F238E27FC236}">
                <a16:creationId xmlns:a16="http://schemas.microsoft.com/office/drawing/2014/main" id="{49E0680C-FB3A-DEC7-98C8-C2DEE5AEE654}"/>
              </a:ext>
            </a:extLst>
          </p:cNvPr>
          <p:cNvGraphicFramePr>
            <a:graphicFrameLocks noChangeAspect="1"/>
          </p:cNvGraphicFramePr>
          <p:nvPr/>
        </p:nvGraphicFramePr>
        <p:xfrm>
          <a:off x="2208213" y="2062163"/>
          <a:ext cx="3416300" cy="1225550"/>
        </p:xfrm>
        <a:graphic>
          <a:graphicData uri="http://schemas.openxmlformats.org/presentationml/2006/ole">
            <mc:AlternateContent xmlns:mc="http://schemas.openxmlformats.org/markup-compatibility/2006">
              <mc:Choice xmlns:v="urn:schemas-microsoft-com:vml" Requires="v">
                <p:oleObj r:id="rId2" imgW="1777229" imgH="634725" progId="Equation.3">
                  <p:embed/>
                </p:oleObj>
              </mc:Choice>
              <mc:Fallback>
                <p:oleObj r:id="rId2" imgW="1777229" imgH="634725" progId="Equation.3">
                  <p:embed/>
                  <p:pic>
                    <p:nvPicPr>
                      <p:cNvPr id="113669" name="Object 5">
                        <a:extLst>
                          <a:ext uri="{FF2B5EF4-FFF2-40B4-BE49-F238E27FC236}">
                            <a16:creationId xmlns:a16="http://schemas.microsoft.com/office/drawing/2014/main" id="{49E0680C-FB3A-DEC7-98C8-C2DEE5AEE6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3" y="2062163"/>
                        <a:ext cx="34163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13671" name="Rectangle 7">
            <a:extLst>
              <a:ext uri="{FF2B5EF4-FFF2-40B4-BE49-F238E27FC236}">
                <a16:creationId xmlns:a16="http://schemas.microsoft.com/office/drawing/2014/main" id="{84141AC5-6620-3139-2BC6-E757395E56C8}"/>
              </a:ext>
            </a:extLst>
          </p:cNvPr>
          <p:cNvSpPr>
            <a:spLocks noChangeArrowheads="1"/>
          </p:cNvSpPr>
          <p:nvPr/>
        </p:nvSpPr>
        <p:spPr bwMode="auto">
          <a:xfrm>
            <a:off x="1343025" y="3127375"/>
            <a:ext cx="8770938"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449263"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120000"/>
              </a:lnSpc>
              <a:spcBef>
                <a:spcPct val="0"/>
              </a:spcBef>
              <a:spcAft>
                <a:spcPct val="0"/>
              </a:spcAft>
            </a:pPr>
            <a:r>
              <a:rPr lang="tr-TR" altLang="en-US" sz="2000" b="1">
                <a:solidFill>
                  <a:srgbClr val="C0504D"/>
                </a:solidFill>
                <a:latin typeface="Times New Roman" panose="02020603050405020304" pitchFamily="18" charset="0"/>
              </a:rPr>
              <a:t>Bu eşitliklerde; </a:t>
            </a:r>
          </a:p>
          <a:p>
            <a:pPr eaLnBrk="1" fontAlgn="base" hangingPunct="1">
              <a:lnSpc>
                <a:spcPct val="120000"/>
              </a:lnSpc>
              <a:spcBef>
                <a:spcPct val="0"/>
              </a:spcBef>
              <a:spcAft>
                <a:spcPct val="0"/>
              </a:spcAft>
            </a:pPr>
            <a:r>
              <a:rPr lang="tr-TR" altLang="en-US" sz="2000" b="1">
                <a:solidFill>
                  <a:srgbClr val="C0504D"/>
                </a:solidFill>
                <a:latin typeface="Times New Roman" panose="02020603050405020304" pitchFamily="18" charset="0"/>
              </a:rPr>
              <a:t>h</a:t>
            </a:r>
            <a:r>
              <a:rPr lang="tr-TR" altLang="en-US" sz="2000" b="1" baseline="-25000">
                <a:solidFill>
                  <a:srgbClr val="C0504D"/>
                </a:solidFill>
                <a:latin typeface="Times New Roman" panose="02020603050405020304" pitchFamily="18" charset="0"/>
              </a:rPr>
              <a:t>n</a:t>
            </a:r>
            <a:r>
              <a:rPr lang="tr-TR" altLang="en-US" sz="2000" b="1">
                <a:solidFill>
                  <a:srgbClr val="C0504D"/>
                </a:solidFill>
                <a:latin typeface="Times New Roman" panose="02020603050405020304" pitchFamily="18" charset="0"/>
              </a:rPr>
              <a:t> = Lateral başlangıcındaki başlık basıncı, m,  </a:t>
            </a:r>
          </a:p>
          <a:p>
            <a:pPr eaLnBrk="1" fontAlgn="base" hangingPunct="1">
              <a:lnSpc>
                <a:spcPct val="120000"/>
              </a:lnSpc>
              <a:spcBef>
                <a:spcPct val="0"/>
              </a:spcBef>
              <a:spcAft>
                <a:spcPct val="0"/>
              </a:spcAft>
            </a:pPr>
            <a:r>
              <a:rPr lang="tr-TR" altLang="en-US" sz="2000" b="1">
                <a:solidFill>
                  <a:srgbClr val="C0504D"/>
                </a:solidFill>
                <a:latin typeface="Times New Roman" panose="02020603050405020304" pitchFamily="18" charset="0"/>
              </a:rPr>
              <a:t>h</a:t>
            </a:r>
            <a:r>
              <a:rPr lang="tr-TR" altLang="en-US" sz="2000" b="1" baseline="-25000">
                <a:solidFill>
                  <a:srgbClr val="C0504D"/>
                </a:solidFill>
                <a:latin typeface="Times New Roman" panose="02020603050405020304" pitchFamily="18" charset="0"/>
              </a:rPr>
              <a:t>o</a:t>
            </a:r>
            <a:r>
              <a:rPr lang="tr-TR" altLang="en-US" sz="2000" b="1">
                <a:solidFill>
                  <a:srgbClr val="C0504D"/>
                </a:solidFill>
                <a:latin typeface="Times New Roman" panose="02020603050405020304" pitchFamily="18" charset="0"/>
              </a:rPr>
              <a:t> = İşletme basıncı, m, </a:t>
            </a:r>
          </a:p>
          <a:p>
            <a:pPr eaLnBrk="1" fontAlgn="base" hangingPunct="1">
              <a:lnSpc>
                <a:spcPct val="120000"/>
              </a:lnSpc>
              <a:spcBef>
                <a:spcPct val="0"/>
              </a:spcBef>
              <a:spcAft>
                <a:spcPct val="0"/>
              </a:spcAft>
            </a:pPr>
            <a:r>
              <a:rPr lang="tr-TR" altLang="en-US" sz="2000" b="1">
                <a:solidFill>
                  <a:srgbClr val="C0504D"/>
                </a:solidFill>
                <a:latin typeface="Times New Roman" panose="02020603050405020304" pitchFamily="18" charset="0"/>
              </a:rPr>
              <a:t>E</a:t>
            </a:r>
            <a:r>
              <a:rPr lang="tr-TR" altLang="en-US" sz="2000" b="1" baseline="-25000">
                <a:solidFill>
                  <a:srgbClr val="C0504D"/>
                </a:solidFill>
                <a:latin typeface="Times New Roman" panose="02020603050405020304" pitchFamily="18" charset="0"/>
              </a:rPr>
              <a:t>0</a:t>
            </a:r>
            <a:r>
              <a:rPr lang="tr-TR" altLang="en-US" sz="2000" b="1">
                <a:solidFill>
                  <a:srgbClr val="C0504D"/>
                </a:solidFill>
                <a:latin typeface="Times New Roman" panose="02020603050405020304" pitchFamily="18" charset="0"/>
              </a:rPr>
              <a:t> = Boyutsuz yük kayıpları parametresi, m, </a:t>
            </a:r>
          </a:p>
          <a:p>
            <a:pPr eaLnBrk="1" fontAlgn="base" hangingPunct="1">
              <a:lnSpc>
                <a:spcPct val="120000"/>
              </a:lnSpc>
              <a:spcBef>
                <a:spcPct val="0"/>
              </a:spcBef>
              <a:spcAft>
                <a:spcPct val="0"/>
              </a:spcAft>
            </a:pPr>
            <a:r>
              <a:rPr lang="tr-TR" altLang="en-US" sz="2000" b="1">
                <a:solidFill>
                  <a:srgbClr val="C0504D"/>
                </a:solidFill>
                <a:latin typeface="Times New Roman" panose="02020603050405020304" pitchFamily="18" charset="0"/>
              </a:rPr>
              <a:t>h</a:t>
            </a:r>
            <a:r>
              <a:rPr lang="tr-TR" altLang="en-US" sz="2000" b="1" baseline="-25000">
                <a:solidFill>
                  <a:srgbClr val="C0504D"/>
                </a:solidFill>
                <a:latin typeface="Times New Roman" panose="02020603050405020304" pitchFamily="18" charset="0"/>
              </a:rPr>
              <a:t>L</a:t>
            </a:r>
            <a:r>
              <a:rPr lang="tr-TR" altLang="en-US" sz="2000" b="1">
                <a:solidFill>
                  <a:srgbClr val="C0504D"/>
                </a:solidFill>
                <a:latin typeface="Times New Roman" panose="02020603050405020304" pitchFamily="18" charset="0"/>
              </a:rPr>
              <a:t> = Uç başlıklar arasında oluşan yük kayıpları, m, </a:t>
            </a:r>
          </a:p>
          <a:p>
            <a:pPr eaLnBrk="1" fontAlgn="base" hangingPunct="1">
              <a:lnSpc>
                <a:spcPct val="120000"/>
              </a:lnSpc>
              <a:spcBef>
                <a:spcPct val="0"/>
              </a:spcBef>
              <a:spcAft>
                <a:spcPct val="0"/>
              </a:spcAft>
            </a:pPr>
            <a:r>
              <a:rPr lang="tr-TR" altLang="en-US" sz="2000" b="1">
                <a:solidFill>
                  <a:srgbClr val="C0504D"/>
                </a:solidFill>
                <a:latin typeface="Times New Roman" panose="02020603050405020304" pitchFamily="18" charset="0"/>
              </a:rPr>
              <a:t>h</a:t>
            </a:r>
            <a:r>
              <a:rPr lang="tr-TR" altLang="en-US" sz="2000" b="1" baseline="-25000">
                <a:solidFill>
                  <a:srgbClr val="C0504D"/>
                </a:solidFill>
                <a:latin typeface="Times New Roman" panose="02020603050405020304" pitchFamily="18" charset="0"/>
              </a:rPr>
              <a:t>g</a:t>
            </a:r>
            <a:r>
              <a:rPr lang="tr-TR" altLang="en-US" sz="2000" b="1">
                <a:solidFill>
                  <a:srgbClr val="C0504D"/>
                </a:solidFill>
                <a:latin typeface="Times New Roman" panose="02020603050405020304" pitchFamily="18" charset="0"/>
              </a:rPr>
              <a:t> = Uç başlıklar arasındaki yükseklik farkı, m, </a:t>
            </a:r>
          </a:p>
          <a:p>
            <a:pPr eaLnBrk="1" fontAlgn="base" hangingPunct="1">
              <a:lnSpc>
                <a:spcPct val="120000"/>
              </a:lnSpc>
              <a:spcBef>
                <a:spcPct val="0"/>
              </a:spcBef>
              <a:spcAft>
                <a:spcPct val="0"/>
              </a:spcAft>
            </a:pPr>
            <a:r>
              <a:rPr lang="tr-TR" altLang="en-US" sz="2000" b="1">
                <a:solidFill>
                  <a:srgbClr val="C0504D"/>
                </a:solidFill>
                <a:latin typeface="Times New Roman" panose="02020603050405020304" pitchFamily="18" charset="0"/>
              </a:rPr>
              <a:t>J = Yükseltici boyu (başlıkların arazi yüzeyinden olan yüksekliği), m, </a:t>
            </a:r>
          </a:p>
          <a:p>
            <a:pPr eaLnBrk="1" fontAlgn="base" hangingPunct="1">
              <a:lnSpc>
                <a:spcPct val="120000"/>
              </a:lnSpc>
              <a:spcBef>
                <a:spcPct val="0"/>
              </a:spcBef>
              <a:spcAft>
                <a:spcPct val="0"/>
              </a:spcAft>
            </a:pPr>
            <a:r>
              <a:rPr lang="tr-TR" altLang="en-US" sz="2000" b="1">
                <a:solidFill>
                  <a:srgbClr val="C0504D"/>
                </a:solidFill>
                <a:latin typeface="Times New Roman" panose="02020603050405020304" pitchFamily="18" charset="0"/>
              </a:rPr>
              <a:t>ΔhL = Lateralin bağlandığı vana ile başlık arasındaki yük kayıpları, m,</a:t>
            </a:r>
          </a:p>
          <a:p>
            <a:pPr eaLnBrk="1" fontAlgn="base" hangingPunct="1">
              <a:lnSpc>
                <a:spcPct val="120000"/>
              </a:lnSpc>
              <a:spcBef>
                <a:spcPct val="0"/>
              </a:spcBef>
              <a:spcAft>
                <a:spcPct val="0"/>
              </a:spcAft>
            </a:pPr>
            <a:r>
              <a:rPr lang="tr-TR" altLang="en-US" sz="2000" b="1">
                <a:solidFill>
                  <a:srgbClr val="C0504D"/>
                </a:solidFill>
                <a:latin typeface="Times New Roman" panose="02020603050405020304" pitchFamily="18" charset="0"/>
              </a:rPr>
              <a:t>Δh</a:t>
            </a:r>
            <a:r>
              <a:rPr lang="tr-TR" altLang="en-US" sz="2000" b="1" baseline="-25000">
                <a:solidFill>
                  <a:srgbClr val="C0504D"/>
                </a:solidFill>
                <a:latin typeface="Times New Roman" panose="02020603050405020304" pitchFamily="18" charset="0"/>
              </a:rPr>
              <a:t>g</a:t>
            </a:r>
            <a:r>
              <a:rPr lang="tr-TR" altLang="en-US" sz="2000" b="1">
                <a:solidFill>
                  <a:srgbClr val="C0504D"/>
                </a:solidFill>
                <a:latin typeface="Times New Roman" panose="02020603050405020304" pitchFamily="18" charset="0"/>
              </a:rPr>
              <a:t> = Lateralin bağlandığı vana ile başlık arasındaki yükseklik farkı, m ve</a:t>
            </a:r>
          </a:p>
          <a:p>
            <a:pPr eaLnBrk="1" fontAlgn="base" hangingPunct="1">
              <a:lnSpc>
                <a:spcPct val="120000"/>
              </a:lnSpc>
              <a:spcBef>
                <a:spcPct val="0"/>
              </a:spcBef>
              <a:spcAft>
                <a:spcPct val="0"/>
              </a:spcAft>
            </a:pPr>
            <a:r>
              <a:rPr lang="tr-TR" altLang="en-US" sz="2000" b="1">
                <a:solidFill>
                  <a:srgbClr val="C0504D"/>
                </a:solidFill>
                <a:latin typeface="Times New Roman" panose="02020603050405020304" pitchFamily="18" charset="0"/>
              </a:rPr>
              <a:t>h = Lateral giriş basıncı, m dir.</a:t>
            </a:r>
            <a:endParaRPr lang="tr-TR" altLang="en-US" sz="2000" b="1">
              <a:solidFill>
                <a:srgbClr val="C0504D"/>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3668"/>
                                        </p:tgtEl>
                                        <p:attrNameLst>
                                          <p:attrName>style.visibility</p:attrName>
                                        </p:attrNameLst>
                                      </p:cBhvr>
                                      <p:to>
                                        <p:strVal val="visible"/>
                                      </p:to>
                                    </p:set>
                                    <p:animEffect transition="in" filter="checkerboard(across)">
                                      <p:cBhvr>
                                        <p:cTn id="7" dur="500"/>
                                        <p:tgtEl>
                                          <p:spTgt spid="1136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13669"/>
                                        </p:tgtEl>
                                        <p:attrNameLst>
                                          <p:attrName>style.visibility</p:attrName>
                                        </p:attrNameLst>
                                      </p:cBhvr>
                                      <p:to>
                                        <p:strVal val="visible"/>
                                      </p:to>
                                    </p:set>
                                    <p:anim calcmode="lin" valueType="num">
                                      <p:cBhvr additive="base">
                                        <p:cTn id="12" dur="500" fill="hold"/>
                                        <p:tgtEl>
                                          <p:spTgt spid="113669"/>
                                        </p:tgtEl>
                                        <p:attrNameLst>
                                          <p:attrName>ppt_x</p:attrName>
                                        </p:attrNameLst>
                                      </p:cBhvr>
                                      <p:tavLst>
                                        <p:tav tm="0">
                                          <p:val>
                                            <p:strVal val="#ppt_x"/>
                                          </p:val>
                                        </p:tav>
                                        <p:tav tm="100000">
                                          <p:val>
                                            <p:strVal val="#ppt_x"/>
                                          </p:val>
                                        </p:tav>
                                      </p:tavLst>
                                    </p:anim>
                                    <p:anim calcmode="lin" valueType="num">
                                      <p:cBhvr additive="base">
                                        <p:cTn id="13" dur="500" fill="hold"/>
                                        <p:tgtEl>
                                          <p:spTgt spid="11366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113671"/>
                                        </p:tgtEl>
                                        <p:attrNameLst>
                                          <p:attrName>style.visibility</p:attrName>
                                        </p:attrNameLst>
                                      </p:cBhvr>
                                      <p:to>
                                        <p:strVal val="visible"/>
                                      </p:to>
                                    </p:set>
                                    <p:animEffect transition="in" filter="checkerboard(across)">
                                      <p:cBhvr>
                                        <p:cTn id="18" dur="500"/>
                                        <p:tgtEl>
                                          <p:spTgt spid="113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p:bldP spid="11367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İçerik Yer Tutucusu 2">
            <a:extLst>
              <a:ext uri="{FF2B5EF4-FFF2-40B4-BE49-F238E27FC236}">
                <a16:creationId xmlns:a16="http://schemas.microsoft.com/office/drawing/2014/main" id="{2C062183-ED1E-3DCA-E618-241AF42BDC5E}"/>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197100" y="274639"/>
            <a:ext cx="7797800" cy="5851525"/>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a:extLst>
              <a:ext uri="{FF2B5EF4-FFF2-40B4-BE49-F238E27FC236}">
                <a16:creationId xmlns:a16="http://schemas.microsoft.com/office/drawing/2014/main" id="{A0831E6B-1520-1113-11F1-0A71E5F3E7A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24114" y="63500"/>
            <a:ext cx="7775575" cy="67945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6B57DED6-DB13-563B-95CA-D6DF53FD29A0}"/>
              </a:ext>
            </a:extLst>
          </p:cNvPr>
          <p:cNvSpPr>
            <a:spLocks noGrp="1" noChangeArrowheads="1"/>
          </p:cNvSpPr>
          <p:nvPr>
            <p:ph type="title"/>
          </p:nvPr>
        </p:nvSpPr>
        <p:spPr/>
        <p:txBody>
          <a:bodyPr/>
          <a:lstStyle/>
          <a:p>
            <a:r>
              <a:rPr lang="tr-TR" altLang="en-US" sz="3600" b="1">
                <a:solidFill>
                  <a:srgbClr val="FF3300"/>
                </a:solidFill>
                <a:latin typeface="Times New Roman" panose="02020603050405020304" pitchFamily="18" charset="0"/>
              </a:rPr>
              <a:t>LATERAL BORU ÇAPININ SEÇİLMESİ</a:t>
            </a:r>
            <a:endParaRPr lang="en-US" altLang="en-US" sz="3600" b="1">
              <a:solidFill>
                <a:srgbClr val="FF3300"/>
              </a:solidFill>
              <a:latin typeface="Times New Roman" panose="02020603050405020304" pitchFamily="18" charset="0"/>
              <a:cs typeface="Times New Roman" panose="02020603050405020304" pitchFamily="18" charset="0"/>
            </a:endParaRPr>
          </a:p>
        </p:txBody>
      </p:sp>
      <p:sp>
        <p:nvSpPr>
          <p:cNvPr id="20482" name="Rectangle 3">
            <a:extLst>
              <a:ext uri="{FF2B5EF4-FFF2-40B4-BE49-F238E27FC236}">
                <a16:creationId xmlns:a16="http://schemas.microsoft.com/office/drawing/2014/main" id="{9CE429BA-9385-D4F8-4284-188B84038FAB}"/>
              </a:ext>
            </a:extLst>
          </p:cNvPr>
          <p:cNvSpPr>
            <a:spLocks noGrp="1" noChangeArrowheads="1"/>
          </p:cNvSpPr>
          <p:nvPr>
            <p:ph idx="1"/>
          </p:nvPr>
        </p:nvSpPr>
        <p:spPr>
          <a:xfrm>
            <a:off x="1847850" y="1403350"/>
            <a:ext cx="8229600" cy="4852988"/>
          </a:xfrm>
        </p:spPr>
        <p:txBody>
          <a:bodyPr/>
          <a:lstStyle/>
          <a:p>
            <a:pPr algn="just">
              <a:lnSpc>
                <a:spcPct val="140000"/>
              </a:lnSpc>
            </a:pPr>
            <a:r>
              <a:rPr lang="en-US" altLang="en-US" sz="2200">
                <a:latin typeface="Times New Roman" panose="02020603050405020304" pitchFamily="18" charset="0"/>
              </a:rPr>
              <a:t>Şekil 23’deki tarla parselinde 1. gündeki konumda 1 nolu lateralin çapının, lateral giriş basıncının ve ana boru hattında istenen basıncın bulunması istenmektedir. Gerekli veriler 2 no</a:t>
            </a:r>
            <a:r>
              <a:rPr lang="tr-TR" altLang="en-US" sz="2200">
                <a:latin typeface="Times New Roman" panose="02020603050405020304" pitchFamily="18" charset="0"/>
              </a:rPr>
              <a:t>’</a:t>
            </a:r>
            <a:r>
              <a:rPr lang="en-US" altLang="en-US" sz="2200">
                <a:latin typeface="Times New Roman" panose="02020603050405020304" pitchFamily="18" charset="0"/>
              </a:rPr>
              <a:t>lu yağmurlama başlığına ilişkin verilerdir.   </a:t>
            </a:r>
          </a:p>
          <a:p>
            <a:pPr algn="just">
              <a:lnSpc>
                <a:spcPct val="90000"/>
              </a:lnSpc>
            </a:pPr>
            <a:r>
              <a:rPr lang="en-US" altLang="en-US" sz="2200">
                <a:latin typeface="Times New Roman" panose="02020603050405020304" pitchFamily="18" charset="0"/>
              </a:rPr>
              <a:t>h</a:t>
            </a:r>
            <a:r>
              <a:rPr lang="en-US" altLang="en-US" sz="2200" baseline="-25000">
                <a:latin typeface="Times New Roman" panose="02020603050405020304" pitchFamily="18" charset="0"/>
              </a:rPr>
              <a:t>0</a:t>
            </a:r>
            <a:r>
              <a:rPr lang="en-US" altLang="en-US" sz="2200">
                <a:latin typeface="Times New Roman" panose="02020603050405020304" pitchFamily="18" charset="0"/>
              </a:rPr>
              <a:t> = 25 m</a:t>
            </a:r>
          </a:p>
          <a:p>
            <a:pPr algn="just">
              <a:lnSpc>
                <a:spcPct val="90000"/>
              </a:lnSpc>
            </a:pPr>
            <a:r>
              <a:rPr lang="en-US" altLang="en-US" sz="2200">
                <a:latin typeface="Times New Roman" panose="02020603050405020304" pitchFamily="18" charset="0"/>
              </a:rPr>
              <a:t>q= 1.2</a:t>
            </a:r>
            <a:r>
              <a:rPr lang="tr-TR" altLang="en-US" sz="2200">
                <a:latin typeface="Times New Roman" panose="02020603050405020304" pitchFamily="18" charset="0"/>
              </a:rPr>
              <a:t>3</a:t>
            </a:r>
            <a:r>
              <a:rPr lang="en-US" altLang="en-US" sz="2200">
                <a:latin typeface="Times New Roman" panose="02020603050405020304" pitchFamily="18" charset="0"/>
              </a:rPr>
              <a:t> m</a:t>
            </a:r>
            <a:r>
              <a:rPr lang="en-US" altLang="en-US" sz="2200" baseline="30000">
                <a:latin typeface="Times New Roman" panose="02020603050405020304" pitchFamily="18" charset="0"/>
              </a:rPr>
              <a:t>3</a:t>
            </a:r>
            <a:r>
              <a:rPr lang="en-US" altLang="en-US" sz="2200">
                <a:latin typeface="Times New Roman" panose="02020603050405020304" pitchFamily="18" charset="0"/>
              </a:rPr>
              <a:t>/h</a:t>
            </a:r>
          </a:p>
          <a:p>
            <a:pPr algn="just">
              <a:lnSpc>
                <a:spcPct val="90000"/>
              </a:lnSpc>
            </a:pPr>
            <a:r>
              <a:rPr lang="en-US" altLang="en-US" sz="2200">
                <a:latin typeface="Times New Roman" panose="02020603050405020304" pitchFamily="18" charset="0"/>
              </a:rPr>
              <a:t>n = 15 adet</a:t>
            </a:r>
          </a:p>
          <a:p>
            <a:pPr algn="just">
              <a:lnSpc>
                <a:spcPct val="90000"/>
              </a:lnSpc>
            </a:pPr>
            <a:r>
              <a:rPr lang="en-US" altLang="en-US" sz="2200">
                <a:latin typeface="Times New Roman" panose="02020603050405020304" pitchFamily="18" charset="0"/>
              </a:rPr>
              <a:t>j = 0.60 m (Yükseltici boyu)</a:t>
            </a:r>
          </a:p>
          <a:p>
            <a:pPr algn="just">
              <a:lnSpc>
                <a:spcPct val="90000"/>
              </a:lnSpc>
            </a:pPr>
            <a:r>
              <a:rPr lang="en-US" altLang="en-US" sz="2200">
                <a:latin typeface="Times New Roman" panose="02020603050405020304" pitchFamily="18" charset="0"/>
              </a:rPr>
              <a:t>S</a:t>
            </a:r>
            <a:r>
              <a:rPr lang="en-US" altLang="en-US" sz="2200" baseline="-25000">
                <a:latin typeface="Times New Roman" panose="02020603050405020304" pitchFamily="18" charset="0"/>
              </a:rPr>
              <a:t>1</a:t>
            </a:r>
            <a:r>
              <a:rPr lang="en-US" altLang="en-US" sz="2200">
                <a:latin typeface="Times New Roman" panose="02020603050405020304" pitchFamily="18" charset="0"/>
              </a:rPr>
              <a:t>xS</a:t>
            </a:r>
            <a:r>
              <a:rPr lang="en-US" altLang="en-US" sz="2200" baseline="-25000">
                <a:latin typeface="Times New Roman" panose="02020603050405020304" pitchFamily="18" charset="0"/>
              </a:rPr>
              <a:t>2</a:t>
            </a:r>
            <a:r>
              <a:rPr lang="en-US" altLang="en-US" sz="2200">
                <a:latin typeface="Times New Roman" panose="02020603050405020304" pitchFamily="18" charset="0"/>
              </a:rPr>
              <a:t> = 18x12 m</a:t>
            </a:r>
          </a:p>
          <a:p>
            <a:pPr algn="just">
              <a:lnSpc>
                <a:spcPct val="90000"/>
              </a:lnSpc>
            </a:pPr>
            <a:r>
              <a:rPr lang="en-US" altLang="en-US" sz="2200">
                <a:latin typeface="Times New Roman" panose="02020603050405020304" pitchFamily="18" charset="0"/>
              </a:rPr>
              <a:t>QL = 18.5 m</a:t>
            </a:r>
            <a:r>
              <a:rPr lang="en-US" altLang="en-US" sz="2200" baseline="30000">
                <a:latin typeface="Times New Roman" panose="02020603050405020304" pitchFamily="18" charset="0"/>
              </a:rPr>
              <a:t>3</a:t>
            </a:r>
            <a:r>
              <a:rPr lang="en-US" altLang="en-US" sz="2200">
                <a:latin typeface="Times New Roman" panose="02020603050405020304" pitchFamily="18" charset="0"/>
              </a:rPr>
              <a:t>/h</a:t>
            </a:r>
          </a:p>
          <a:p>
            <a:pPr algn="just">
              <a:lnSpc>
                <a:spcPct val="90000"/>
              </a:lnSpc>
            </a:pPr>
            <a:r>
              <a:rPr lang="en-US" altLang="en-US" sz="2200">
                <a:latin typeface="Times New Roman" panose="02020603050405020304" pitchFamily="18" charset="0"/>
              </a:rPr>
              <a:t>Lateraller alüminyum borulardan oluşturulacaktır. </a:t>
            </a:r>
            <a:endParaRPr lang="en-US" altLang="en-US" sz="2200">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5" name="Group 2">
            <a:extLst>
              <a:ext uri="{FF2B5EF4-FFF2-40B4-BE49-F238E27FC236}">
                <a16:creationId xmlns:a16="http://schemas.microsoft.com/office/drawing/2014/main" id="{2C7DD41A-E8B5-D068-F6E1-1CA19ECA2CF9}"/>
              </a:ext>
            </a:extLst>
          </p:cNvPr>
          <p:cNvGrpSpPr>
            <a:grpSpLocks/>
          </p:cNvGrpSpPr>
          <p:nvPr/>
        </p:nvGrpSpPr>
        <p:grpSpPr bwMode="auto">
          <a:xfrm>
            <a:off x="3000375" y="333375"/>
            <a:ext cx="5632450" cy="6529388"/>
            <a:chOff x="1101" y="210"/>
            <a:chExt cx="3548" cy="4113"/>
          </a:xfrm>
        </p:grpSpPr>
        <p:sp>
          <p:nvSpPr>
            <p:cNvPr id="21506" name="Freeform 3">
              <a:extLst>
                <a:ext uri="{FF2B5EF4-FFF2-40B4-BE49-F238E27FC236}">
                  <a16:creationId xmlns:a16="http://schemas.microsoft.com/office/drawing/2014/main" id="{985DF56C-558A-C67F-DC33-58313D7B6516}"/>
                </a:ext>
              </a:extLst>
            </p:cNvPr>
            <p:cNvSpPr>
              <a:spLocks noChangeArrowheads="1"/>
            </p:cNvSpPr>
            <p:nvPr/>
          </p:nvSpPr>
          <p:spPr bwMode="auto">
            <a:xfrm>
              <a:off x="1225" y="3104"/>
              <a:ext cx="1504" cy="814"/>
            </a:xfrm>
            <a:custGeom>
              <a:avLst/>
              <a:gdLst>
                <a:gd name="T0" fmla="*/ 6 w 3007"/>
                <a:gd name="T1" fmla="*/ 2 h 1629"/>
                <a:gd name="T2" fmla="*/ 29 w 3007"/>
                <a:gd name="T3" fmla="*/ 7 h 1629"/>
                <a:gd name="T4" fmla="*/ 63 w 3007"/>
                <a:gd name="T5" fmla="*/ 13 h 1629"/>
                <a:gd name="T6" fmla="*/ 103 w 3007"/>
                <a:gd name="T7" fmla="*/ 19 h 1629"/>
                <a:gd name="T8" fmla="*/ 147 w 3007"/>
                <a:gd name="T9" fmla="*/ 28 h 1629"/>
                <a:gd name="T10" fmla="*/ 196 w 3007"/>
                <a:gd name="T11" fmla="*/ 36 h 1629"/>
                <a:gd name="T12" fmla="*/ 248 w 3007"/>
                <a:gd name="T13" fmla="*/ 45 h 1629"/>
                <a:gd name="T14" fmla="*/ 303 w 3007"/>
                <a:gd name="T15" fmla="*/ 55 h 1629"/>
                <a:gd name="T16" fmla="*/ 359 w 3007"/>
                <a:gd name="T17" fmla="*/ 66 h 1629"/>
                <a:gd name="T18" fmla="*/ 477 w 3007"/>
                <a:gd name="T19" fmla="*/ 91 h 1629"/>
                <a:gd name="T20" fmla="*/ 597 w 3007"/>
                <a:gd name="T21" fmla="*/ 118 h 1629"/>
                <a:gd name="T22" fmla="*/ 685 w 3007"/>
                <a:gd name="T23" fmla="*/ 141 h 1629"/>
                <a:gd name="T24" fmla="*/ 741 w 3007"/>
                <a:gd name="T25" fmla="*/ 157 h 1629"/>
                <a:gd name="T26" fmla="*/ 795 w 3007"/>
                <a:gd name="T27" fmla="*/ 175 h 1629"/>
                <a:gd name="T28" fmla="*/ 871 w 3007"/>
                <a:gd name="T29" fmla="*/ 204 h 1629"/>
                <a:gd name="T30" fmla="*/ 971 w 3007"/>
                <a:gd name="T31" fmla="*/ 248 h 1629"/>
                <a:gd name="T32" fmla="*/ 1071 w 3007"/>
                <a:gd name="T33" fmla="*/ 295 h 1629"/>
                <a:gd name="T34" fmla="*/ 1172 w 3007"/>
                <a:gd name="T35" fmla="*/ 345 h 1629"/>
                <a:gd name="T36" fmla="*/ 1272 w 3007"/>
                <a:gd name="T37" fmla="*/ 400 h 1629"/>
                <a:gd name="T38" fmla="*/ 1371 w 3007"/>
                <a:gd name="T39" fmla="*/ 457 h 1629"/>
                <a:gd name="T40" fmla="*/ 1470 w 3007"/>
                <a:gd name="T41" fmla="*/ 519 h 1629"/>
                <a:gd name="T42" fmla="*/ 1568 w 3007"/>
                <a:gd name="T43" fmla="*/ 582 h 1629"/>
                <a:gd name="T44" fmla="*/ 1643 w 3007"/>
                <a:gd name="T45" fmla="*/ 631 h 1629"/>
                <a:gd name="T46" fmla="*/ 1693 w 3007"/>
                <a:gd name="T47" fmla="*/ 665 h 1629"/>
                <a:gd name="T48" fmla="*/ 1743 w 3007"/>
                <a:gd name="T49" fmla="*/ 702 h 1629"/>
                <a:gd name="T50" fmla="*/ 1818 w 3007"/>
                <a:gd name="T51" fmla="*/ 760 h 1629"/>
                <a:gd name="T52" fmla="*/ 1920 w 3007"/>
                <a:gd name="T53" fmla="*/ 841 h 1629"/>
                <a:gd name="T54" fmla="*/ 2020 w 3007"/>
                <a:gd name="T55" fmla="*/ 926 h 1629"/>
                <a:gd name="T56" fmla="*/ 2119 w 3007"/>
                <a:gd name="T57" fmla="*/ 1008 h 1629"/>
                <a:gd name="T58" fmla="*/ 2214 w 3007"/>
                <a:gd name="T59" fmla="*/ 1089 h 1629"/>
                <a:gd name="T60" fmla="*/ 2261 w 3007"/>
                <a:gd name="T61" fmla="*/ 1127 h 1629"/>
                <a:gd name="T62" fmla="*/ 2306 w 3007"/>
                <a:gd name="T63" fmla="*/ 1164 h 1629"/>
                <a:gd name="T64" fmla="*/ 2350 w 3007"/>
                <a:gd name="T65" fmla="*/ 1198 h 1629"/>
                <a:gd name="T66" fmla="*/ 2394 w 3007"/>
                <a:gd name="T67" fmla="*/ 1230 h 1629"/>
                <a:gd name="T68" fmla="*/ 2478 w 3007"/>
                <a:gd name="T69" fmla="*/ 1290 h 1629"/>
                <a:gd name="T70" fmla="*/ 2562 w 3007"/>
                <a:gd name="T71" fmla="*/ 1347 h 1629"/>
                <a:gd name="T72" fmla="*/ 2646 w 3007"/>
                <a:gd name="T73" fmla="*/ 1402 h 1629"/>
                <a:gd name="T74" fmla="*/ 2726 w 3007"/>
                <a:gd name="T75" fmla="*/ 1452 h 1629"/>
                <a:gd name="T76" fmla="*/ 2763 w 3007"/>
                <a:gd name="T77" fmla="*/ 1475 h 1629"/>
                <a:gd name="T78" fmla="*/ 2799 w 3007"/>
                <a:gd name="T79" fmla="*/ 1496 h 1629"/>
                <a:gd name="T80" fmla="*/ 2832 w 3007"/>
                <a:gd name="T81" fmla="*/ 1517 h 1629"/>
                <a:gd name="T82" fmla="*/ 2863 w 3007"/>
                <a:gd name="T83" fmla="*/ 1537 h 1629"/>
                <a:gd name="T84" fmla="*/ 2892 w 3007"/>
                <a:gd name="T85" fmla="*/ 1554 h 1629"/>
                <a:gd name="T86" fmla="*/ 2920 w 3007"/>
                <a:gd name="T87" fmla="*/ 1571 h 1629"/>
                <a:gd name="T88" fmla="*/ 2943 w 3007"/>
                <a:gd name="T89" fmla="*/ 1585 h 1629"/>
                <a:gd name="T90" fmla="*/ 2962 w 3007"/>
                <a:gd name="T91" fmla="*/ 1598 h 1629"/>
                <a:gd name="T92" fmla="*/ 2978 w 3007"/>
                <a:gd name="T93" fmla="*/ 1610 h 1629"/>
                <a:gd name="T94" fmla="*/ 2990 w 3007"/>
                <a:gd name="T95" fmla="*/ 1616 h 1629"/>
                <a:gd name="T96" fmla="*/ 2999 w 3007"/>
                <a:gd name="T97" fmla="*/ 1623 h 1629"/>
                <a:gd name="T98" fmla="*/ 3004 w 3007"/>
                <a:gd name="T99" fmla="*/ 1626 h 1629"/>
                <a:gd name="T100" fmla="*/ 3007 w 3007"/>
                <a:gd name="T101" fmla="*/ 1629 h 1629"/>
                <a:gd name="T102" fmla="*/ 3002 w 3007"/>
                <a:gd name="T103" fmla="*/ 1627 h 1629"/>
                <a:gd name="T104" fmla="*/ 2993 w 3007"/>
                <a:gd name="T105" fmla="*/ 1623 h 1629"/>
                <a:gd name="T106" fmla="*/ 2983 w 3007"/>
                <a:gd name="T107" fmla="*/ 1616 h 1629"/>
                <a:gd name="T108" fmla="*/ 2973 w 3007"/>
                <a:gd name="T109" fmla="*/ 1611 h 1629"/>
                <a:gd name="T110" fmla="*/ 2972 w 3007"/>
                <a:gd name="T111" fmla="*/ 1610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7" h="1629">
                  <a:moveTo>
                    <a:pt x="0" y="0"/>
                  </a:moveTo>
                  <a:lnTo>
                    <a:pt x="6" y="2"/>
                  </a:lnTo>
                  <a:lnTo>
                    <a:pt x="13" y="3"/>
                  </a:lnTo>
                  <a:lnTo>
                    <a:pt x="29" y="7"/>
                  </a:lnTo>
                  <a:lnTo>
                    <a:pt x="45" y="10"/>
                  </a:lnTo>
                  <a:lnTo>
                    <a:pt x="63" y="13"/>
                  </a:lnTo>
                  <a:lnTo>
                    <a:pt x="82" y="16"/>
                  </a:lnTo>
                  <a:lnTo>
                    <a:pt x="103" y="19"/>
                  </a:lnTo>
                  <a:lnTo>
                    <a:pt x="125" y="24"/>
                  </a:lnTo>
                  <a:lnTo>
                    <a:pt x="147" y="28"/>
                  </a:lnTo>
                  <a:lnTo>
                    <a:pt x="171" y="32"/>
                  </a:lnTo>
                  <a:lnTo>
                    <a:pt x="196" y="36"/>
                  </a:lnTo>
                  <a:lnTo>
                    <a:pt x="222" y="41"/>
                  </a:lnTo>
                  <a:lnTo>
                    <a:pt x="248" y="45"/>
                  </a:lnTo>
                  <a:lnTo>
                    <a:pt x="275" y="50"/>
                  </a:lnTo>
                  <a:lnTo>
                    <a:pt x="303" y="55"/>
                  </a:lnTo>
                  <a:lnTo>
                    <a:pt x="332" y="60"/>
                  </a:lnTo>
                  <a:lnTo>
                    <a:pt x="359" y="66"/>
                  </a:lnTo>
                  <a:lnTo>
                    <a:pt x="419" y="78"/>
                  </a:lnTo>
                  <a:lnTo>
                    <a:pt x="477" y="91"/>
                  </a:lnTo>
                  <a:lnTo>
                    <a:pt x="537" y="104"/>
                  </a:lnTo>
                  <a:lnTo>
                    <a:pt x="597" y="118"/>
                  </a:lnTo>
                  <a:lnTo>
                    <a:pt x="655" y="133"/>
                  </a:lnTo>
                  <a:lnTo>
                    <a:pt x="685" y="141"/>
                  </a:lnTo>
                  <a:lnTo>
                    <a:pt x="712" y="149"/>
                  </a:lnTo>
                  <a:lnTo>
                    <a:pt x="741" y="157"/>
                  </a:lnTo>
                  <a:lnTo>
                    <a:pt x="767" y="167"/>
                  </a:lnTo>
                  <a:lnTo>
                    <a:pt x="795" y="175"/>
                  </a:lnTo>
                  <a:lnTo>
                    <a:pt x="821" y="185"/>
                  </a:lnTo>
                  <a:lnTo>
                    <a:pt x="871" y="204"/>
                  </a:lnTo>
                  <a:lnTo>
                    <a:pt x="921" y="225"/>
                  </a:lnTo>
                  <a:lnTo>
                    <a:pt x="971" y="248"/>
                  </a:lnTo>
                  <a:lnTo>
                    <a:pt x="1021" y="271"/>
                  </a:lnTo>
                  <a:lnTo>
                    <a:pt x="1071" y="295"/>
                  </a:lnTo>
                  <a:lnTo>
                    <a:pt x="1122" y="319"/>
                  </a:lnTo>
                  <a:lnTo>
                    <a:pt x="1172" y="345"/>
                  </a:lnTo>
                  <a:lnTo>
                    <a:pt x="1222" y="373"/>
                  </a:lnTo>
                  <a:lnTo>
                    <a:pt x="1272" y="400"/>
                  </a:lnTo>
                  <a:lnTo>
                    <a:pt x="1321" y="428"/>
                  </a:lnTo>
                  <a:lnTo>
                    <a:pt x="1371" y="457"/>
                  </a:lnTo>
                  <a:lnTo>
                    <a:pt x="1421" y="488"/>
                  </a:lnTo>
                  <a:lnTo>
                    <a:pt x="1470" y="519"/>
                  </a:lnTo>
                  <a:lnTo>
                    <a:pt x="1520" y="550"/>
                  </a:lnTo>
                  <a:lnTo>
                    <a:pt x="1568" y="582"/>
                  </a:lnTo>
                  <a:lnTo>
                    <a:pt x="1619" y="614"/>
                  </a:lnTo>
                  <a:lnTo>
                    <a:pt x="1643" y="631"/>
                  </a:lnTo>
                  <a:lnTo>
                    <a:pt x="1667" y="647"/>
                  </a:lnTo>
                  <a:lnTo>
                    <a:pt x="1693" y="665"/>
                  </a:lnTo>
                  <a:lnTo>
                    <a:pt x="1717" y="684"/>
                  </a:lnTo>
                  <a:lnTo>
                    <a:pt x="1743" y="702"/>
                  </a:lnTo>
                  <a:lnTo>
                    <a:pt x="1767" y="721"/>
                  </a:lnTo>
                  <a:lnTo>
                    <a:pt x="1818" y="760"/>
                  </a:lnTo>
                  <a:lnTo>
                    <a:pt x="1869" y="801"/>
                  </a:lnTo>
                  <a:lnTo>
                    <a:pt x="1920" y="841"/>
                  </a:lnTo>
                  <a:lnTo>
                    <a:pt x="1970" y="883"/>
                  </a:lnTo>
                  <a:lnTo>
                    <a:pt x="2020" y="926"/>
                  </a:lnTo>
                  <a:lnTo>
                    <a:pt x="2070" y="968"/>
                  </a:lnTo>
                  <a:lnTo>
                    <a:pt x="2119" y="1008"/>
                  </a:lnTo>
                  <a:lnTo>
                    <a:pt x="2167" y="1049"/>
                  </a:lnTo>
                  <a:lnTo>
                    <a:pt x="2214" y="1089"/>
                  </a:lnTo>
                  <a:lnTo>
                    <a:pt x="2238" y="1107"/>
                  </a:lnTo>
                  <a:lnTo>
                    <a:pt x="2261" y="1127"/>
                  </a:lnTo>
                  <a:lnTo>
                    <a:pt x="2284" y="1144"/>
                  </a:lnTo>
                  <a:lnTo>
                    <a:pt x="2306" y="1164"/>
                  </a:lnTo>
                  <a:lnTo>
                    <a:pt x="2329" y="1180"/>
                  </a:lnTo>
                  <a:lnTo>
                    <a:pt x="2350" y="1198"/>
                  </a:lnTo>
                  <a:lnTo>
                    <a:pt x="2371" y="1214"/>
                  </a:lnTo>
                  <a:lnTo>
                    <a:pt x="2394" y="1230"/>
                  </a:lnTo>
                  <a:lnTo>
                    <a:pt x="2436" y="1259"/>
                  </a:lnTo>
                  <a:lnTo>
                    <a:pt x="2478" y="1290"/>
                  </a:lnTo>
                  <a:lnTo>
                    <a:pt x="2520" y="1319"/>
                  </a:lnTo>
                  <a:lnTo>
                    <a:pt x="2562" y="1347"/>
                  </a:lnTo>
                  <a:lnTo>
                    <a:pt x="2604" y="1375"/>
                  </a:lnTo>
                  <a:lnTo>
                    <a:pt x="2646" y="1402"/>
                  </a:lnTo>
                  <a:lnTo>
                    <a:pt x="2687" y="1426"/>
                  </a:lnTo>
                  <a:lnTo>
                    <a:pt x="2726" y="1452"/>
                  </a:lnTo>
                  <a:lnTo>
                    <a:pt x="2745" y="1464"/>
                  </a:lnTo>
                  <a:lnTo>
                    <a:pt x="2763" y="1475"/>
                  </a:lnTo>
                  <a:lnTo>
                    <a:pt x="2781" y="1486"/>
                  </a:lnTo>
                  <a:lnTo>
                    <a:pt x="2799" y="1496"/>
                  </a:lnTo>
                  <a:lnTo>
                    <a:pt x="2816" y="1507"/>
                  </a:lnTo>
                  <a:lnTo>
                    <a:pt x="2832" y="1517"/>
                  </a:lnTo>
                  <a:lnTo>
                    <a:pt x="2849" y="1527"/>
                  </a:lnTo>
                  <a:lnTo>
                    <a:pt x="2863" y="1537"/>
                  </a:lnTo>
                  <a:lnTo>
                    <a:pt x="2879" y="1546"/>
                  </a:lnTo>
                  <a:lnTo>
                    <a:pt x="2892" y="1554"/>
                  </a:lnTo>
                  <a:lnTo>
                    <a:pt x="2907" y="1563"/>
                  </a:lnTo>
                  <a:lnTo>
                    <a:pt x="2920" y="1571"/>
                  </a:lnTo>
                  <a:lnTo>
                    <a:pt x="2931" y="1579"/>
                  </a:lnTo>
                  <a:lnTo>
                    <a:pt x="2943" y="1585"/>
                  </a:lnTo>
                  <a:lnTo>
                    <a:pt x="2952" y="1592"/>
                  </a:lnTo>
                  <a:lnTo>
                    <a:pt x="2962" y="1598"/>
                  </a:lnTo>
                  <a:lnTo>
                    <a:pt x="2970" y="1603"/>
                  </a:lnTo>
                  <a:lnTo>
                    <a:pt x="2978" y="1610"/>
                  </a:lnTo>
                  <a:lnTo>
                    <a:pt x="2985" y="1613"/>
                  </a:lnTo>
                  <a:lnTo>
                    <a:pt x="2990" y="1616"/>
                  </a:lnTo>
                  <a:lnTo>
                    <a:pt x="2994" y="1619"/>
                  </a:lnTo>
                  <a:lnTo>
                    <a:pt x="2999" y="1623"/>
                  </a:lnTo>
                  <a:lnTo>
                    <a:pt x="3001" y="1624"/>
                  </a:lnTo>
                  <a:lnTo>
                    <a:pt x="3004" y="1626"/>
                  </a:lnTo>
                  <a:lnTo>
                    <a:pt x="3006" y="1627"/>
                  </a:lnTo>
                  <a:lnTo>
                    <a:pt x="3007" y="1629"/>
                  </a:lnTo>
                  <a:lnTo>
                    <a:pt x="3006" y="1629"/>
                  </a:lnTo>
                  <a:lnTo>
                    <a:pt x="3002" y="1627"/>
                  </a:lnTo>
                  <a:lnTo>
                    <a:pt x="2998" y="1624"/>
                  </a:lnTo>
                  <a:lnTo>
                    <a:pt x="2993" y="1623"/>
                  </a:lnTo>
                  <a:lnTo>
                    <a:pt x="2988" y="1619"/>
                  </a:lnTo>
                  <a:lnTo>
                    <a:pt x="2983" y="1616"/>
                  </a:lnTo>
                  <a:lnTo>
                    <a:pt x="2978" y="1613"/>
                  </a:lnTo>
                  <a:lnTo>
                    <a:pt x="2973" y="1611"/>
                  </a:lnTo>
                  <a:lnTo>
                    <a:pt x="2973" y="1610"/>
                  </a:lnTo>
                  <a:lnTo>
                    <a:pt x="2972" y="161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ltLang="zh-CN">
                <a:solidFill>
                  <a:prstClr val="black"/>
                </a:solidFill>
                <a:latin typeface="Arial" panose="020B0604020202020204" pitchFamily="34" charset="0"/>
                <a:ea typeface="宋体" panose="02010600030101010101" pitchFamily="2" charset="-122"/>
              </a:endParaRPr>
            </a:p>
          </p:txBody>
        </p:sp>
        <p:sp>
          <p:nvSpPr>
            <p:cNvPr id="21507" name="Rectangle 4">
              <a:extLst>
                <a:ext uri="{FF2B5EF4-FFF2-40B4-BE49-F238E27FC236}">
                  <a16:creationId xmlns:a16="http://schemas.microsoft.com/office/drawing/2014/main" id="{D3837E46-D81C-AF46-A628-B9E61CC4F57E}"/>
                </a:ext>
              </a:extLst>
            </p:cNvPr>
            <p:cNvSpPr>
              <a:spLocks noChangeArrowheads="1"/>
            </p:cNvSpPr>
            <p:nvPr/>
          </p:nvSpPr>
          <p:spPr bwMode="auto">
            <a:xfrm>
              <a:off x="1191" y="312"/>
              <a:ext cx="3345" cy="23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a:solidFill>
                  <a:prstClr val="black"/>
                </a:solidFill>
                <a:latin typeface="Arial" panose="020B0604020202020204" pitchFamily="34" charset="0"/>
                <a:cs typeface="Arial" panose="020B0604020202020204" pitchFamily="34" charset="0"/>
              </a:endParaRPr>
            </a:p>
          </p:txBody>
        </p:sp>
        <p:sp>
          <p:nvSpPr>
            <p:cNvPr id="21508" name="Rectangle 5">
              <a:extLst>
                <a:ext uri="{FF2B5EF4-FFF2-40B4-BE49-F238E27FC236}">
                  <a16:creationId xmlns:a16="http://schemas.microsoft.com/office/drawing/2014/main" id="{2665E79F-56F2-0598-9E8F-8650CE7BC935}"/>
                </a:ext>
              </a:extLst>
            </p:cNvPr>
            <p:cNvSpPr>
              <a:spLocks noChangeArrowheads="1"/>
            </p:cNvSpPr>
            <p:nvPr/>
          </p:nvSpPr>
          <p:spPr bwMode="auto">
            <a:xfrm>
              <a:off x="1191" y="312"/>
              <a:ext cx="3345" cy="2393"/>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ltLang="en-US">
                <a:solidFill>
                  <a:prstClr val="black"/>
                </a:solidFill>
                <a:latin typeface="Arial" panose="020B0604020202020204" pitchFamily="34" charset="0"/>
                <a:cs typeface="Arial" panose="020B0604020202020204" pitchFamily="34" charset="0"/>
              </a:endParaRPr>
            </a:p>
          </p:txBody>
        </p:sp>
        <p:sp>
          <p:nvSpPr>
            <p:cNvPr id="21509" name="Freeform 6">
              <a:extLst>
                <a:ext uri="{FF2B5EF4-FFF2-40B4-BE49-F238E27FC236}">
                  <a16:creationId xmlns:a16="http://schemas.microsoft.com/office/drawing/2014/main" id="{0AAF9419-906C-570A-B94A-3744BFACBE71}"/>
                </a:ext>
              </a:extLst>
            </p:cNvPr>
            <p:cNvSpPr>
              <a:spLocks noChangeArrowheads="1"/>
            </p:cNvSpPr>
            <p:nvPr/>
          </p:nvSpPr>
          <p:spPr bwMode="auto">
            <a:xfrm>
              <a:off x="1191" y="2536"/>
              <a:ext cx="2861" cy="538"/>
            </a:xfrm>
            <a:custGeom>
              <a:avLst/>
              <a:gdLst>
                <a:gd name="T0" fmla="*/ 37 w 5724"/>
                <a:gd name="T1" fmla="*/ 91 h 1077"/>
                <a:gd name="T2" fmla="*/ 102 w 5724"/>
                <a:gd name="T3" fmla="*/ 96 h 1077"/>
                <a:gd name="T4" fmla="*/ 175 w 5724"/>
                <a:gd name="T5" fmla="*/ 106 h 1077"/>
                <a:gd name="T6" fmla="*/ 261 w 5724"/>
                <a:gd name="T7" fmla="*/ 114 h 1077"/>
                <a:gd name="T8" fmla="*/ 355 w 5724"/>
                <a:gd name="T9" fmla="*/ 125 h 1077"/>
                <a:gd name="T10" fmla="*/ 496 w 5724"/>
                <a:gd name="T11" fmla="*/ 138 h 1077"/>
                <a:gd name="T12" fmla="*/ 738 w 5724"/>
                <a:gd name="T13" fmla="*/ 154 h 1077"/>
                <a:gd name="T14" fmla="*/ 1020 w 5724"/>
                <a:gd name="T15" fmla="*/ 159 h 1077"/>
                <a:gd name="T16" fmla="*/ 1232 w 5724"/>
                <a:gd name="T17" fmla="*/ 154 h 1077"/>
                <a:gd name="T18" fmla="*/ 1425 w 5724"/>
                <a:gd name="T19" fmla="*/ 145 h 1077"/>
                <a:gd name="T20" fmla="*/ 1638 w 5724"/>
                <a:gd name="T21" fmla="*/ 133 h 1077"/>
                <a:gd name="T22" fmla="*/ 1868 w 5724"/>
                <a:gd name="T23" fmla="*/ 117 h 1077"/>
                <a:gd name="T24" fmla="*/ 2268 w 5724"/>
                <a:gd name="T25" fmla="*/ 88 h 1077"/>
                <a:gd name="T26" fmla="*/ 2582 w 5724"/>
                <a:gd name="T27" fmla="*/ 64 h 1077"/>
                <a:gd name="T28" fmla="*/ 2805 w 5724"/>
                <a:gd name="T29" fmla="*/ 47 h 1077"/>
                <a:gd name="T30" fmla="*/ 3009 w 5724"/>
                <a:gd name="T31" fmla="*/ 33 h 1077"/>
                <a:gd name="T32" fmla="*/ 3186 w 5724"/>
                <a:gd name="T33" fmla="*/ 20 h 1077"/>
                <a:gd name="T34" fmla="*/ 3309 w 5724"/>
                <a:gd name="T35" fmla="*/ 13 h 1077"/>
                <a:gd name="T36" fmla="*/ 3369 w 5724"/>
                <a:gd name="T37" fmla="*/ 10 h 1077"/>
                <a:gd name="T38" fmla="*/ 3424 w 5724"/>
                <a:gd name="T39" fmla="*/ 7 h 1077"/>
                <a:gd name="T40" fmla="*/ 3471 w 5724"/>
                <a:gd name="T41" fmla="*/ 5 h 1077"/>
                <a:gd name="T42" fmla="*/ 3513 w 5724"/>
                <a:gd name="T43" fmla="*/ 4 h 1077"/>
                <a:gd name="T44" fmla="*/ 3548 w 5724"/>
                <a:gd name="T45" fmla="*/ 2 h 1077"/>
                <a:gd name="T46" fmla="*/ 3579 w 5724"/>
                <a:gd name="T47" fmla="*/ 2 h 1077"/>
                <a:gd name="T48" fmla="*/ 3605 w 5724"/>
                <a:gd name="T49" fmla="*/ 2 h 1077"/>
                <a:gd name="T50" fmla="*/ 3628 w 5724"/>
                <a:gd name="T51" fmla="*/ 0 h 1077"/>
                <a:gd name="T52" fmla="*/ 3657 w 5724"/>
                <a:gd name="T53" fmla="*/ 2 h 1077"/>
                <a:gd name="T54" fmla="*/ 3681 w 5724"/>
                <a:gd name="T55" fmla="*/ 4 h 1077"/>
                <a:gd name="T56" fmla="*/ 3699 w 5724"/>
                <a:gd name="T57" fmla="*/ 7 h 1077"/>
                <a:gd name="T58" fmla="*/ 3725 w 5724"/>
                <a:gd name="T59" fmla="*/ 15 h 1077"/>
                <a:gd name="T60" fmla="*/ 3744 w 5724"/>
                <a:gd name="T61" fmla="*/ 20 h 1077"/>
                <a:gd name="T62" fmla="*/ 3770 w 5724"/>
                <a:gd name="T63" fmla="*/ 28 h 1077"/>
                <a:gd name="T64" fmla="*/ 3827 w 5724"/>
                <a:gd name="T65" fmla="*/ 43 h 1077"/>
                <a:gd name="T66" fmla="*/ 3888 w 5724"/>
                <a:gd name="T67" fmla="*/ 68 h 1077"/>
                <a:gd name="T68" fmla="*/ 3945 w 5724"/>
                <a:gd name="T69" fmla="*/ 99 h 1077"/>
                <a:gd name="T70" fmla="*/ 4015 w 5724"/>
                <a:gd name="T71" fmla="*/ 141 h 1077"/>
                <a:gd name="T72" fmla="*/ 4065 w 5724"/>
                <a:gd name="T73" fmla="*/ 172 h 1077"/>
                <a:gd name="T74" fmla="*/ 4095 w 5724"/>
                <a:gd name="T75" fmla="*/ 188 h 1077"/>
                <a:gd name="T76" fmla="*/ 4107 w 5724"/>
                <a:gd name="T77" fmla="*/ 195 h 1077"/>
                <a:gd name="T78" fmla="*/ 4113 w 5724"/>
                <a:gd name="T79" fmla="*/ 200 h 1077"/>
                <a:gd name="T80" fmla="*/ 4118 w 5724"/>
                <a:gd name="T81" fmla="*/ 205 h 1077"/>
                <a:gd name="T82" fmla="*/ 4123 w 5724"/>
                <a:gd name="T83" fmla="*/ 208 h 1077"/>
                <a:gd name="T84" fmla="*/ 4134 w 5724"/>
                <a:gd name="T85" fmla="*/ 214 h 1077"/>
                <a:gd name="T86" fmla="*/ 4154 w 5724"/>
                <a:gd name="T87" fmla="*/ 227 h 1077"/>
                <a:gd name="T88" fmla="*/ 4180 w 5724"/>
                <a:gd name="T89" fmla="*/ 242 h 1077"/>
                <a:gd name="T90" fmla="*/ 4201 w 5724"/>
                <a:gd name="T91" fmla="*/ 253 h 1077"/>
                <a:gd name="T92" fmla="*/ 4225 w 5724"/>
                <a:gd name="T93" fmla="*/ 266 h 1077"/>
                <a:gd name="T94" fmla="*/ 4254 w 5724"/>
                <a:gd name="T95" fmla="*/ 282 h 1077"/>
                <a:gd name="T96" fmla="*/ 4288 w 5724"/>
                <a:gd name="T97" fmla="*/ 302 h 1077"/>
                <a:gd name="T98" fmla="*/ 4359 w 5724"/>
                <a:gd name="T99" fmla="*/ 339 h 1077"/>
                <a:gd name="T100" fmla="*/ 4468 w 5724"/>
                <a:gd name="T101" fmla="*/ 399 h 1077"/>
                <a:gd name="T102" fmla="*/ 4597 w 5724"/>
                <a:gd name="T103" fmla="*/ 469 h 1077"/>
                <a:gd name="T104" fmla="*/ 4743 w 5724"/>
                <a:gd name="T105" fmla="*/ 548 h 1077"/>
                <a:gd name="T106" fmla="*/ 5004 w 5724"/>
                <a:gd name="T107" fmla="*/ 689 h 1077"/>
                <a:gd name="T108" fmla="*/ 5267 w 5724"/>
                <a:gd name="T109" fmla="*/ 830 h 1077"/>
                <a:gd name="T110" fmla="*/ 5415 w 5724"/>
                <a:gd name="T111" fmla="*/ 910 h 1077"/>
                <a:gd name="T112" fmla="*/ 5547 w 5724"/>
                <a:gd name="T113" fmla="*/ 983 h 1077"/>
                <a:gd name="T114" fmla="*/ 5661 w 5724"/>
                <a:gd name="T115" fmla="*/ 1044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24" h="1077">
                  <a:moveTo>
                    <a:pt x="0" y="88"/>
                  </a:moveTo>
                  <a:lnTo>
                    <a:pt x="18" y="90"/>
                  </a:lnTo>
                  <a:lnTo>
                    <a:pt x="37" y="91"/>
                  </a:lnTo>
                  <a:lnTo>
                    <a:pt x="57" y="93"/>
                  </a:lnTo>
                  <a:lnTo>
                    <a:pt x="80" y="94"/>
                  </a:lnTo>
                  <a:lnTo>
                    <a:pt x="102" y="96"/>
                  </a:lnTo>
                  <a:lnTo>
                    <a:pt x="125" y="99"/>
                  </a:lnTo>
                  <a:lnTo>
                    <a:pt x="149" y="103"/>
                  </a:lnTo>
                  <a:lnTo>
                    <a:pt x="175" y="106"/>
                  </a:lnTo>
                  <a:lnTo>
                    <a:pt x="203" y="107"/>
                  </a:lnTo>
                  <a:lnTo>
                    <a:pt x="232" y="111"/>
                  </a:lnTo>
                  <a:lnTo>
                    <a:pt x="261" y="114"/>
                  </a:lnTo>
                  <a:lnTo>
                    <a:pt x="290" y="117"/>
                  </a:lnTo>
                  <a:lnTo>
                    <a:pt x="322" y="122"/>
                  </a:lnTo>
                  <a:lnTo>
                    <a:pt x="355" y="125"/>
                  </a:lnTo>
                  <a:lnTo>
                    <a:pt x="387" y="128"/>
                  </a:lnTo>
                  <a:lnTo>
                    <a:pt x="423" y="132"/>
                  </a:lnTo>
                  <a:lnTo>
                    <a:pt x="496" y="138"/>
                  </a:lnTo>
                  <a:lnTo>
                    <a:pt x="572" y="145"/>
                  </a:lnTo>
                  <a:lnTo>
                    <a:pt x="653" y="150"/>
                  </a:lnTo>
                  <a:lnTo>
                    <a:pt x="738" y="154"/>
                  </a:lnTo>
                  <a:lnTo>
                    <a:pt x="827" y="158"/>
                  </a:lnTo>
                  <a:lnTo>
                    <a:pt x="921" y="159"/>
                  </a:lnTo>
                  <a:lnTo>
                    <a:pt x="1020" y="159"/>
                  </a:lnTo>
                  <a:lnTo>
                    <a:pt x="1122" y="158"/>
                  </a:lnTo>
                  <a:lnTo>
                    <a:pt x="1175" y="156"/>
                  </a:lnTo>
                  <a:lnTo>
                    <a:pt x="1232" y="154"/>
                  </a:lnTo>
                  <a:lnTo>
                    <a:pt x="1294" y="151"/>
                  </a:lnTo>
                  <a:lnTo>
                    <a:pt x="1357" y="150"/>
                  </a:lnTo>
                  <a:lnTo>
                    <a:pt x="1425" y="145"/>
                  </a:lnTo>
                  <a:lnTo>
                    <a:pt x="1493" y="141"/>
                  </a:lnTo>
                  <a:lnTo>
                    <a:pt x="1565" y="137"/>
                  </a:lnTo>
                  <a:lnTo>
                    <a:pt x="1638" y="133"/>
                  </a:lnTo>
                  <a:lnTo>
                    <a:pt x="1713" y="128"/>
                  </a:lnTo>
                  <a:lnTo>
                    <a:pt x="1790" y="122"/>
                  </a:lnTo>
                  <a:lnTo>
                    <a:pt x="1868" y="117"/>
                  </a:lnTo>
                  <a:lnTo>
                    <a:pt x="1947" y="112"/>
                  </a:lnTo>
                  <a:lnTo>
                    <a:pt x="2106" y="99"/>
                  </a:lnTo>
                  <a:lnTo>
                    <a:pt x="2268" y="88"/>
                  </a:lnTo>
                  <a:lnTo>
                    <a:pt x="2427" y="77"/>
                  </a:lnTo>
                  <a:lnTo>
                    <a:pt x="2504" y="70"/>
                  </a:lnTo>
                  <a:lnTo>
                    <a:pt x="2582" y="64"/>
                  </a:lnTo>
                  <a:lnTo>
                    <a:pt x="2658" y="59"/>
                  </a:lnTo>
                  <a:lnTo>
                    <a:pt x="2733" y="52"/>
                  </a:lnTo>
                  <a:lnTo>
                    <a:pt x="2805" y="47"/>
                  </a:lnTo>
                  <a:lnTo>
                    <a:pt x="2875" y="43"/>
                  </a:lnTo>
                  <a:lnTo>
                    <a:pt x="2943" y="36"/>
                  </a:lnTo>
                  <a:lnTo>
                    <a:pt x="3009" y="33"/>
                  </a:lnTo>
                  <a:lnTo>
                    <a:pt x="3071" y="28"/>
                  </a:lnTo>
                  <a:lnTo>
                    <a:pt x="3131" y="23"/>
                  </a:lnTo>
                  <a:lnTo>
                    <a:pt x="3186" y="20"/>
                  </a:lnTo>
                  <a:lnTo>
                    <a:pt x="3238" y="17"/>
                  </a:lnTo>
                  <a:lnTo>
                    <a:pt x="3286" y="15"/>
                  </a:lnTo>
                  <a:lnTo>
                    <a:pt x="3309" y="13"/>
                  </a:lnTo>
                  <a:lnTo>
                    <a:pt x="3330" y="12"/>
                  </a:lnTo>
                  <a:lnTo>
                    <a:pt x="3349" y="12"/>
                  </a:lnTo>
                  <a:lnTo>
                    <a:pt x="3369" y="10"/>
                  </a:lnTo>
                  <a:lnTo>
                    <a:pt x="3388" y="9"/>
                  </a:lnTo>
                  <a:lnTo>
                    <a:pt x="3406" y="9"/>
                  </a:lnTo>
                  <a:lnTo>
                    <a:pt x="3424" y="7"/>
                  </a:lnTo>
                  <a:lnTo>
                    <a:pt x="3440" y="7"/>
                  </a:lnTo>
                  <a:lnTo>
                    <a:pt x="3456" y="7"/>
                  </a:lnTo>
                  <a:lnTo>
                    <a:pt x="3471" y="5"/>
                  </a:lnTo>
                  <a:lnTo>
                    <a:pt x="3485" y="5"/>
                  </a:lnTo>
                  <a:lnTo>
                    <a:pt x="3500" y="5"/>
                  </a:lnTo>
                  <a:lnTo>
                    <a:pt x="3513" y="4"/>
                  </a:lnTo>
                  <a:lnTo>
                    <a:pt x="3526" y="4"/>
                  </a:lnTo>
                  <a:lnTo>
                    <a:pt x="3537" y="4"/>
                  </a:lnTo>
                  <a:lnTo>
                    <a:pt x="3548" y="2"/>
                  </a:lnTo>
                  <a:lnTo>
                    <a:pt x="3560" y="2"/>
                  </a:lnTo>
                  <a:lnTo>
                    <a:pt x="3569" y="2"/>
                  </a:lnTo>
                  <a:lnTo>
                    <a:pt x="3579" y="2"/>
                  </a:lnTo>
                  <a:lnTo>
                    <a:pt x="3589" y="2"/>
                  </a:lnTo>
                  <a:lnTo>
                    <a:pt x="3597" y="2"/>
                  </a:lnTo>
                  <a:lnTo>
                    <a:pt x="3605" y="2"/>
                  </a:lnTo>
                  <a:lnTo>
                    <a:pt x="3613" y="0"/>
                  </a:lnTo>
                  <a:lnTo>
                    <a:pt x="3620" y="0"/>
                  </a:lnTo>
                  <a:lnTo>
                    <a:pt x="3628" y="0"/>
                  </a:lnTo>
                  <a:lnTo>
                    <a:pt x="3634" y="0"/>
                  </a:lnTo>
                  <a:lnTo>
                    <a:pt x="3645" y="2"/>
                  </a:lnTo>
                  <a:lnTo>
                    <a:pt x="3657" y="2"/>
                  </a:lnTo>
                  <a:lnTo>
                    <a:pt x="3667" y="2"/>
                  </a:lnTo>
                  <a:lnTo>
                    <a:pt x="3675" y="2"/>
                  </a:lnTo>
                  <a:lnTo>
                    <a:pt x="3681" y="4"/>
                  </a:lnTo>
                  <a:lnTo>
                    <a:pt x="3688" y="4"/>
                  </a:lnTo>
                  <a:lnTo>
                    <a:pt x="3694" y="5"/>
                  </a:lnTo>
                  <a:lnTo>
                    <a:pt x="3699" y="7"/>
                  </a:lnTo>
                  <a:lnTo>
                    <a:pt x="3710" y="9"/>
                  </a:lnTo>
                  <a:lnTo>
                    <a:pt x="3720" y="12"/>
                  </a:lnTo>
                  <a:lnTo>
                    <a:pt x="3725" y="15"/>
                  </a:lnTo>
                  <a:lnTo>
                    <a:pt x="3730" y="17"/>
                  </a:lnTo>
                  <a:lnTo>
                    <a:pt x="3736" y="18"/>
                  </a:lnTo>
                  <a:lnTo>
                    <a:pt x="3744" y="20"/>
                  </a:lnTo>
                  <a:lnTo>
                    <a:pt x="3751" y="23"/>
                  </a:lnTo>
                  <a:lnTo>
                    <a:pt x="3760" y="25"/>
                  </a:lnTo>
                  <a:lnTo>
                    <a:pt x="3770" y="28"/>
                  </a:lnTo>
                  <a:lnTo>
                    <a:pt x="3780" y="30"/>
                  </a:lnTo>
                  <a:lnTo>
                    <a:pt x="3804" y="36"/>
                  </a:lnTo>
                  <a:lnTo>
                    <a:pt x="3827" y="43"/>
                  </a:lnTo>
                  <a:lnTo>
                    <a:pt x="3848" y="51"/>
                  </a:lnTo>
                  <a:lnTo>
                    <a:pt x="3869" y="59"/>
                  </a:lnTo>
                  <a:lnTo>
                    <a:pt x="3888" y="68"/>
                  </a:lnTo>
                  <a:lnTo>
                    <a:pt x="3908" y="78"/>
                  </a:lnTo>
                  <a:lnTo>
                    <a:pt x="3927" y="88"/>
                  </a:lnTo>
                  <a:lnTo>
                    <a:pt x="3945" y="99"/>
                  </a:lnTo>
                  <a:lnTo>
                    <a:pt x="3963" y="109"/>
                  </a:lnTo>
                  <a:lnTo>
                    <a:pt x="3981" y="120"/>
                  </a:lnTo>
                  <a:lnTo>
                    <a:pt x="4015" y="141"/>
                  </a:lnTo>
                  <a:lnTo>
                    <a:pt x="4032" y="153"/>
                  </a:lnTo>
                  <a:lnTo>
                    <a:pt x="4049" y="163"/>
                  </a:lnTo>
                  <a:lnTo>
                    <a:pt x="4065" y="172"/>
                  </a:lnTo>
                  <a:lnTo>
                    <a:pt x="4081" y="180"/>
                  </a:lnTo>
                  <a:lnTo>
                    <a:pt x="4089" y="185"/>
                  </a:lnTo>
                  <a:lnTo>
                    <a:pt x="4095" y="188"/>
                  </a:lnTo>
                  <a:lnTo>
                    <a:pt x="4100" y="192"/>
                  </a:lnTo>
                  <a:lnTo>
                    <a:pt x="4104" y="193"/>
                  </a:lnTo>
                  <a:lnTo>
                    <a:pt x="4107" y="195"/>
                  </a:lnTo>
                  <a:lnTo>
                    <a:pt x="4110" y="197"/>
                  </a:lnTo>
                  <a:lnTo>
                    <a:pt x="4112" y="198"/>
                  </a:lnTo>
                  <a:lnTo>
                    <a:pt x="4113" y="200"/>
                  </a:lnTo>
                  <a:lnTo>
                    <a:pt x="4115" y="201"/>
                  </a:lnTo>
                  <a:lnTo>
                    <a:pt x="4116" y="203"/>
                  </a:lnTo>
                  <a:lnTo>
                    <a:pt x="4118" y="205"/>
                  </a:lnTo>
                  <a:lnTo>
                    <a:pt x="4120" y="205"/>
                  </a:lnTo>
                  <a:lnTo>
                    <a:pt x="4121" y="206"/>
                  </a:lnTo>
                  <a:lnTo>
                    <a:pt x="4123" y="208"/>
                  </a:lnTo>
                  <a:lnTo>
                    <a:pt x="4126" y="210"/>
                  </a:lnTo>
                  <a:lnTo>
                    <a:pt x="4129" y="213"/>
                  </a:lnTo>
                  <a:lnTo>
                    <a:pt x="4134" y="214"/>
                  </a:lnTo>
                  <a:lnTo>
                    <a:pt x="4139" y="218"/>
                  </a:lnTo>
                  <a:lnTo>
                    <a:pt x="4146" y="222"/>
                  </a:lnTo>
                  <a:lnTo>
                    <a:pt x="4154" y="227"/>
                  </a:lnTo>
                  <a:lnTo>
                    <a:pt x="4163" y="232"/>
                  </a:lnTo>
                  <a:lnTo>
                    <a:pt x="4173" y="239"/>
                  </a:lnTo>
                  <a:lnTo>
                    <a:pt x="4180" y="242"/>
                  </a:lnTo>
                  <a:lnTo>
                    <a:pt x="4186" y="245"/>
                  </a:lnTo>
                  <a:lnTo>
                    <a:pt x="4193" y="248"/>
                  </a:lnTo>
                  <a:lnTo>
                    <a:pt x="4201" y="253"/>
                  </a:lnTo>
                  <a:lnTo>
                    <a:pt x="4209" y="258"/>
                  </a:lnTo>
                  <a:lnTo>
                    <a:pt x="4217" y="261"/>
                  </a:lnTo>
                  <a:lnTo>
                    <a:pt x="4225" y="266"/>
                  </a:lnTo>
                  <a:lnTo>
                    <a:pt x="4235" y="273"/>
                  </a:lnTo>
                  <a:lnTo>
                    <a:pt x="4244" y="278"/>
                  </a:lnTo>
                  <a:lnTo>
                    <a:pt x="4254" y="282"/>
                  </a:lnTo>
                  <a:lnTo>
                    <a:pt x="4265" y="289"/>
                  </a:lnTo>
                  <a:lnTo>
                    <a:pt x="4277" y="295"/>
                  </a:lnTo>
                  <a:lnTo>
                    <a:pt x="4288" y="302"/>
                  </a:lnTo>
                  <a:lnTo>
                    <a:pt x="4301" y="308"/>
                  </a:lnTo>
                  <a:lnTo>
                    <a:pt x="4329" y="323"/>
                  </a:lnTo>
                  <a:lnTo>
                    <a:pt x="4359" y="339"/>
                  </a:lnTo>
                  <a:lnTo>
                    <a:pt x="4392" y="359"/>
                  </a:lnTo>
                  <a:lnTo>
                    <a:pt x="4429" y="378"/>
                  </a:lnTo>
                  <a:lnTo>
                    <a:pt x="4468" y="399"/>
                  </a:lnTo>
                  <a:lnTo>
                    <a:pt x="4508" y="422"/>
                  </a:lnTo>
                  <a:lnTo>
                    <a:pt x="4552" y="445"/>
                  </a:lnTo>
                  <a:lnTo>
                    <a:pt x="4597" y="469"/>
                  </a:lnTo>
                  <a:lnTo>
                    <a:pt x="4644" y="495"/>
                  </a:lnTo>
                  <a:lnTo>
                    <a:pt x="4693" y="521"/>
                  </a:lnTo>
                  <a:lnTo>
                    <a:pt x="4743" y="548"/>
                  </a:lnTo>
                  <a:lnTo>
                    <a:pt x="4793" y="576"/>
                  </a:lnTo>
                  <a:lnTo>
                    <a:pt x="4897" y="631"/>
                  </a:lnTo>
                  <a:lnTo>
                    <a:pt x="5004" y="689"/>
                  </a:lnTo>
                  <a:lnTo>
                    <a:pt x="5110" y="746"/>
                  </a:lnTo>
                  <a:lnTo>
                    <a:pt x="5216" y="803"/>
                  </a:lnTo>
                  <a:lnTo>
                    <a:pt x="5267" y="830"/>
                  </a:lnTo>
                  <a:lnTo>
                    <a:pt x="5318" y="858"/>
                  </a:lnTo>
                  <a:lnTo>
                    <a:pt x="5366" y="885"/>
                  </a:lnTo>
                  <a:lnTo>
                    <a:pt x="5415" y="910"/>
                  </a:lnTo>
                  <a:lnTo>
                    <a:pt x="5462" y="936"/>
                  </a:lnTo>
                  <a:lnTo>
                    <a:pt x="5505" y="960"/>
                  </a:lnTo>
                  <a:lnTo>
                    <a:pt x="5547" y="983"/>
                  </a:lnTo>
                  <a:lnTo>
                    <a:pt x="5588" y="1004"/>
                  </a:lnTo>
                  <a:lnTo>
                    <a:pt x="5627" y="1025"/>
                  </a:lnTo>
                  <a:lnTo>
                    <a:pt x="5661" y="1044"/>
                  </a:lnTo>
                  <a:lnTo>
                    <a:pt x="5693" y="1060"/>
                  </a:lnTo>
                  <a:lnTo>
                    <a:pt x="5724" y="1077"/>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ltLang="zh-CN">
                <a:solidFill>
                  <a:prstClr val="black"/>
                </a:solidFill>
                <a:latin typeface="Arial" panose="020B0604020202020204" pitchFamily="34" charset="0"/>
                <a:ea typeface="宋体" panose="02010600030101010101" pitchFamily="2" charset="-122"/>
              </a:endParaRPr>
            </a:p>
          </p:txBody>
        </p:sp>
        <p:sp>
          <p:nvSpPr>
            <p:cNvPr id="21510" name="Freeform 7">
              <a:extLst>
                <a:ext uri="{FF2B5EF4-FFF2-40B4-BE49-F238E27FC236}">
                  <a16:creationId xmlns:a16="http://schemas.microsoft.com/office/drawing/2014/main" id="{337D0E7A-078E-1E0A-4DD1-78ED7D88B4F1}"/>
                </a:ext>
              </a:extLst>
            </p:cNvPr>
            <p:cNvSpPr>
              <a:spLocks noChangeArrowheads="1"/>
            </p:cNvSpPr>
            <p:nvPr/>
          </p:nvSpPr>
          <p:spPr bwMode="auto">
            <a:xfrm>
              <a:off x="1202" y="1719"/>
              <a:ext cx="3180" cy="977"/>
            </a:xfrm>
            <a:custGeom>
              <a:avLst/>
              <a:gdLst>
                <a:gd name="T0" fmla="*/ 19 w 6360"/>
                <a:gd name="T1" fmla="*/ 227 h 1953"/>
                <a:gd name="T2" fmla="*/ 57 w 6360"/>
                <a:gd name="T3" fmla="*/ 223 h 1953"/>
                <a:gd name="T4" fmla="*/ 100 w 6360"/>
                <a:gd name="T5" fmla="*/ 220 h 1953"/>
                <a:gd name="T6" fmla="*/ 149 w 6360"/>
                <a:gd name="T7" fmla="*/ 217 h 1953"/>
                <a:gd name="T8" fmla="*/ 204 w 6360"/>
                <a:gd name="T9" fmla="*/ 214 h 1953"/>
                <a:gd name="T10" fmla="*/ 262 w 6360"/>
                <a:gd name="T11" fmla="*/ 209 h 1953"/>
                <a:gd name="T12" fmla="*/ 369 w 6360"/>
                <a:gd name="T13" fmla="*/ 201 h 1953"/>
                <a:gd name="T14" fmla="*/ 507 w 6360"/>
                <a:gd name="T15" fmla="*/ 189 h 1953"/>
                <a:gd name="T16" fmla="*/ 649 w 6360"/>
                <a:gd name="T17" fmla="*/ 176 h 1953"/>
                <a:gd name="T18" fmla="*/ 791 w 6360"/>
                <a:gd name="T19" fmla="*/ 162 h 1953"/>
                <a:gd name="T20" fmla="*/ 914 w 6360"/>
                <a:gd name="T21" fmla="*/ 147 h 1953"/>
                <a:gd name="T22" fmla="*/ 994 w 6360"/>
                <a:gd name="T23" fmla="*/ 137 h 1953"/>
                <a:gd name="T24" fmla="*/ 1076 w 6360"/>
                <a:gd name="T25" fmla="*/ 129 h 1953"/>
                <a:gd name="T26" fmla="*/ 1167 w 6360"/>
                <a:gd name="T27" fmla="*/ 120 h 1953"/>
                <a:gd name="T28" fmla="*/ 1264 w 6360"/>
                <a:gd name="T29" fmla="*/ 110 h 1953"/>
                <a:gd name="T30" fmla="*/ 1369 w 6360"/>
                <a:gd name="T31" fmla="*/ 100 h 1953"/>
                <a:gd name="T32" fmla="*/ 1486 w 6360"/>
                <a:gd name="T33" fmla="*/ 92 h 1953"/>
                <a:gd name="T34" fmla="*/ 1614 w 6360"/>
                <a:gd name="T35" fmla="*/ 84 h 1953"/>
                <a:gd name="T36" fmla="*/ 1761 w 6360"/>
                <a:gd name="T37" fmla="*/ 73 h 1953"/>
                <a:gd name="T38" fmla="*/ 1923 w 6360"/>
                <a:gd name="T39" fmla="*/ 61 h 1953"/>
                <a:gd name="T40" fmla="*/ 2156 w 6360"/>
                <a:gd name="T41" fmla="*/ 43 h 1953"/>
                <a:gd name="T42" fmla="*/ 2519 w 6360"/>
                <a:gd name="T43" fmla="*/ 21 h 1953"/>
                <a:gd name="T44" fmla="*/ 2812 w 6360"/>
                <a:gd name="T45" fmla="*/ 6 h 1953"/>
                <a:gd name="T46" fmla="*/ 2975 w 6360"/>
                <a:gd name="T47" fmla="*/ 1 h 1953"/>
                <a:gd name="T48" fmla="*/ 3124 w 6360"/>
                <a:gd name="T49" fmla="*/ 0 h 1953"/>
                <a:gd name="T50" fmla="*/ 3255 w 6360"/>
                <a:gd name="T51" fmla="*/ 1 h 1953"/>
                <a:gd name="T52" fmla="*/ 3312 w 6360"/>
                <a:gd name="T53" fmla="*/ 4 h 1953"/>
                <a:gd name="T54" fmla="*/ 3401 w 6360"/>
                <a:gd name="T55" fmla="*/ 9 h 1953"/>
                <a:gd name="T56" fmla="*/ 3495 w 6360"/>
                <a:gd name="T57" fmla="*/ 19 h 1953"/>
                <a:gd name="T58" fmla="*/ 3579 w 6360"/>
                <a:gd name="T59" fmla="*/ 30 h 1953"/>
                <a:gd name="T60" fmla="*/ 3655 w 6360"/>
                <a:gd name="T61" fmla="*/ 45 h 1953"/>
                <a:gd name="T62" fmla="*/ 3723 w 6360"/>
                <a:gd name="T63" fmla="*/ 61 h 1953"/>
                <a:gd name="T64" fmla="*/ 3809 w 6360"/>
                <a:gd name="T65" fmla="*/ 85 h 1953"/>
                <a:gd name="T66" fmla="*/ 3935 w 6360"/>
                <a:gd name="T67" fmla="*/ 131 h 1953"/>
                <a:gd name="T68" fmla="*/ 4000 w 6360"/>
                <a:gd name="T69" fmla="*/ 155 h 1953"/>
                <a:gd name="T70" fmla="*/ 4069 w 6360"/>
                <a:gd name="T71" fmla="*/ 181 h 1953"/>
                <a:gd name="T72" fmla="*/ 4140 w 6360"/>
                <a:gd name="T73" fmla="*/ 207 h 1953"/>
                <a:gd name="T74" fmla="*/ 4204 w 6360"/>
                <a:gd name="T75" fmla="*/ 228 h 1953"/>
                <a:gd name="T76" fmla="*/ 4283 w 6360"/>
                <a:gd name="T77" fmla="*/ 256 h 1953"/>
                <a:gd name="T78" fmla="*/ 4361 w 6360"/>
                <a:gd name="T79" fmla="*/ 286 h 1953"/>
                <a:gd name="T80" fmla="*/ 4420 w 6360"/>
                <a:gd name="T81" fmla="*/ 314 h 1953"/>
                <a:gd name="T82" fmla="*/ 4485 w 6360"/>
                <a:gd name="T83" fmla="*/ 346 h 1953"/>
                <a:gd name="T84" fmla="*/ 4555 w 6360"/>
                <a:gd name="T85" fmla="*/ 387 h 1953"/>
                <a:gd name="T86" fmla="*/ 4632 w 6360"/>
                <a:gd name="T87" fmla="*/ 437 h 1953"/>
                <a:gd name="T88" fmla="*/ 4722 w 6360"/>
                <a:gd name="T89" fmla="*/ 500 h 1953"/>
                <a:gd name="T90" fmla="*/ 4786 w 6360"/>
                <a:gd name="T91" fmla="*/ 549 h 1953"/>
                <a:gd name="T92" fmla="*/ 4859 w 6360"/>
                <a:gd name="T93" fmla="*/ 604 h 1953"/>
                <a:gd name="T94" fmla="*/ 4984 w 6360"/>
                <a:gd name="T95" fmla="*/ 708 h 1953"/>
                <a:gd name="T96" fmla="*/ 5126 w 6360"/>
                <a:gd name="T97" fmla="*/ 831 h 1953"/>
                <a:gd name="T98" fmla="*/ 5283 w 6360"/>
                <a:gd name="T99" fmla="*/ 967 h 1953"/>
                <a:gd name="T100" fmla="*/ 5502 w 6360"/>
                <a:gd name="T101" fmla="*/ 1165 h 1953"/>
                <a:gd name="T102" fmla="*/ 5832 w 6360"/>
                <a:gd name="T103" fmla="*/ 1468 h 1953"/>
                <a:gd name="T104" fmla="*/ 5989 w 6360"/>
                <a:gd name="T105" fmla="*/ 1612 h 1953"/>
                <a:gd name="T106" fmla="*/ 6131 w 6360"/>
                <a:gd name="T107" fmla="*/ 1745 h 1953"/>
                <a:gd name="T108" fmla="*/ 6256 w 6360"/>
                <a:gd name="T109" fmla="*/ 1860 h 1953"/>
                <a:gd name="T110" fmla="*/ 6360 w 6360"/>
                <a:gd name="T111" fmla="*/ 1953 h 1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360" h="1953">
                  <a:moveTo>
                    <a:pt x="0" y="228"/>
                  </a:moveTo>
                  <a:lnTo>
                    <a:pt x="10" y="227"/>
                  </a:lnTo>
                  <a:lnTo>
                    <a:pt x="19" y="227"/>
                  </a:lnTo>
                  <a:lnTo>
                    <a:pt x="31" y="225"/>
                  </a:lnTo>
                  <a:lnTo>
                    <a:pt x="44" y="225"/>
                  </a:lnTo>
                  <a:lnTo>
                    <a:pt x="57" y="223"/>
                  </a:lnTo>
                  <a:lnTo>
                    <a:pt x="70" y="222"/>
                  </a:lnTo>
                  <a:lnTo>
                    <a:pt x="84" y="222"/>
                  </a:lnTo>
                  <a:lnTo>
                    <a:pt x="100" y="220"/>
                  </a:lnTo>
                  <a:lnTo>
                    <a:pt x="115" y="220"/>
                  </a:lnTo>
                  <a:lnTo>
                    <a:pt x="131" y="218"/>
                  </a:lnTo>
                  <a:lnTo>
                    <a:pt x="149" y="217"/>
                  </a:lnTo>
                  <a:lnTo>
                    <a:pt x="167" y="215"/>
                  </a:lnTo>
                  <a:lnTo>
                    <a:pt x="184" y="215"/>
                  </a:lnTo>
                  <a:lnTo>
                    <a:pt x="204" y="214"/>
                  </a:lnTo>
                  <a:lnTo>
                    <a:pt x="223" y="212"/>
                  </a:lnTo>
                  <a:lnTo>
                    <a:pt x="243" y="210"/>
                  </a:lnTo>
                  <a:lnTo>
                    <a:pt x="262" y="209"/>
                  </a:lnTo>
                  <a:lnTo>
                    <a:pt x="283" y="207"/>
                  </a:lnTo>
                  <a:lnTo>
                    <a:pt x="325" y="204"/>
                  </a:lnTo>
                  <a:lnTo>
                    <a:pt x="369" y="201"/>
                  </a:lnTo>
                  <a:lnTo>
                    <a:pt x="414" y="197"/>
                  </a:lnTo>
                  <a:lnTo>
                    <a:pt x="460" y="194"/>
                  </a:lnTo>
                  <a:lnTo>
                    <a:pt x="507" y="189"/>
                  </a:lnTo>
                  <a:lnTo>
                    <a:pt x="554" y="186"/>
                  </a:lnTo>
                  <a:lnTo>
                    <a:pt x="602" y="181"/>
                  </a:lnTo>
                  <a:lnTo>
                    <a:pt x="649" y="176"/>
                  </a:lnTo>
                  <a:lnTo>
                    <a:pt x="696" y="171"/>
                  </a:lnTo>
                  <a:lnTo>
                    <a:pt x="743" y="167"/>
                  </a:lnTo>
                  <a:lnTo>
                    <a:pt x="791" y="162"/>
                  </a:lnTo>
                  <a:lnTo>
                    <a:pt x="840" y="155"/>
                  </a:lnTo>
                  <a:lnTo>
                    <a:pt x="889" y="150"/>
                  </a:lnTo>
                  <a:lnTo>
                    <a:pt x="914" y="147"/>
                  </a:lnTo>
                  <a:lnTo>
                    <a:pt x="940" y="144"/>
                  </a:lnTo>
                  <a:lnTo>
                    <a:pt x="966" y="141"/>
                  </a:lnTo>
                  <a:lnTo>
                    <a:pt x="994" y="137"/>
                  </a:lnTo>
                  <a:lnTo>
                    <a:pt x="1021" y="134"/>
                  </a:lnTo>
                  <a:lnTo>
                    <a:pt x="1049" y="131"/>
                  </a:lnTo>
                  <a:lnTo>
                    <a:pt x="1076" y="129"/>
                  </a:lnTo>
                  <a:lnTo>
                    <a:pt x="1105" y="126"/>
                  </a:lnTo>
                  <a:lnTo>
                    <a:pt x="1136" y="123"/>
                  </a:lnTo>
                  <a:lnTo>
                    <a:pt x="1167" y="120"/>
                  </a:lnTo>
                  <a:lnTo>
                    <a:pt x="1198" y="116"/>
                  </a:lnTo>
                  <a:lnTo>
                    <a:pt x="1230" y="113"/>
                  </a:lnTo>
                  <a:lnTo>
                    <a:pt x="1264" y="110"/>
                  </a:lnTo>
                  <a:lnTo>
                    <a:pt x="1298" y="107"/>
                  </a:lnTo>
                  <a:lnTo>
                    <a:pt x="1334" y="103"/>
                  </a:lnTo>
                  <a:lnTo>
                    <a:pt x="1369" y="100"/>
                  </a:lnTo>
                  <a:lnTo>
                    <a:pt x="1407" y="98"/>
                  </a:lnTo>
                  <a:lnTo>
                    <a:pt x="1445" y="95"/>
                  </a:lnTo>
                  <a:lnTo>
                    <a:pt x="1486" y="92"/>
                  </a:lnTo>
                  <a:lnTo>
                    <a:pt x="1526" y="89"/>
                  </a:lnTo>
                  <a:lnTo>
                    <a:pt x="1568" y="85"/>
                  </a:lnTo>
                  <a:lnTo>
                    <a:pt x="1614" y="84"/>
                  </a:lnTo>
                  <a:lnTo>
                    <a:pt x="1661" y="79"/>
                  </a:lnTo>
                  <a:lnTo>
                    <a:pt x="1709" y="76"/>
                  </a:lnTo>
                  <a:lnTo>
                    <a:pt x="1761" y="73"/>
                  </a:lnTo>
                  <a:lnTo>
                    <a:pt x="1813" y="69"/>
                  </a:lnTo>
                  <a:lnTo>
                    <a:pt x="1868" y="64"/>
                  </a:lnTo>
                  <a:lnTo>
                    <a:pt x="1923" y="61"/>
                  </a:lnTo>
                  <a:lnTo>
                    <a:pt x="1980" y="56"/>
                  </a:lnTo>
                  <a:lnTo>
                    <a:pt x="2038" y="53"/>
                  </a:lnTo>
                  <a:lnTo>
                    <a:pt x="2156" y="43"/>
                  </a:lnTo>
                  <a:lnTo>
                    <a:pt x="2276" y="35"/>
                  </a:lnTo>
                  <a:lnTo>
                    <a:pt x="2397" y="29"/>
                  </a:lnTo>
                  <a:lnTo>
                    <a:pt x="2519" y="21"/>
                  </a:lnTo>
                  <a:lnTo>
                    <a:pt x="2638" y="14"/>
                  </a:lnTo>
                  <a:lnTo>
                    <a:pt x="2755" y="9"/>
                  </a:lnTo>
                  <a:lnTo>
                    <a:pt x="2812" y="6"/>
                  </a:lnTo>
                  <a:lnTo>
                    <a:pt x="2868" y="4"/>
                  </a:lnTo>
                  <a:lnTo>
                    <a:pt x="2923" y="3"/>
                  </a:lnTo>
                  <a:lnTo>
                    <a:pt x="2975" y="1"/>
                  </a:lnTo>
                  <a:lnTo>
                    <a:pt x="3027" y="0"/>
                  </a:lnTo>
                  <a:lnTo>
                    <a:pt x="3077" y="0"/>
                  </a:lnTo>
                  <a:lnTo>
                    <a:pt x="3124" y="0"/>
                  </a:lnTo>
                  <a:lnTo>
                    <a:pt x="3171" y="0"/>
                  </a:lnTo>
                  <a:lnTo>
                    <a:pt x="3213" y="0"/>
                  </a:lnTo>
                  <a:lnTo>
                    <a:pt x="3255" y="1"/>
                  </a:lnTo>
                  <a:lnTo>
                    <a:pt x="3274" y="1"/>
                  </a:lnTo>
                  <a:lnTo>
                    <a:pt x="3294" y="3"/>
                  </a:lnTo>
                  <a:lnTo>
                    <a:pt x="3312" y="4"/>
                  </a:lnTo>
                  <a:lnTo>
                    <a:pt x="3331" y="4"/>
                  </a:lnTo>
                  <a:lnTo>
                    <a:pt x="3367" y="8"/>
                  </a:lnTo>
                  <a:lnTo>
                    <a:pt x="3401" y="9"/>
                  </a:lnTo>
                  <a:lnTo>
                    <a:pt x="3433" y="13"/>
                  </a:lnTo>
                  <a:lnTo>
                    <a:pt x="3465" y="16"/>
                  </a:lnTo>
                  <a:lnTo>
                    <a:pt x="3495" y="19"/>
                  </a:lnTo>
                  <a:lnTo>
                    <a:pt x="3524" y="22"/>
                  </a:lnTo>
                  <a:lnTo>
                    <a:pt x="3553" y="27"/>
                  </a:lnTo>
                  <a:lnTo>
                    <a:pt x="3579" y="30"/>
                  </a:lnTo>
                  <a:lnTo>
                    <a:pt x="3605" y="35"/>
                  </a:lnTo>
                  <a:lnTo>
                    <a:pt x="3631" y="40"/>
                  </a:lnTo>
                  <a:lnTo>
                    <a:pt x="3655" y="45"/>
                  </a:lnTo>
                  <a:lnTo>
                    <a:pt x="3677" y="50"/>
                  </a:lnTo>
                  <a:lnTo>
                    <a:pt x="3702" y="55"/>
                  </a:lnTo>
                  <a:lnTo>
                    <a:pt x="3723" y="61"/>
                  </a:lnTo>
                  <a:lnTo>
                    <a:pt x="3745" y="68"/>
                  </a:lnTo>
                  <a:lnTo>
                    <a:pt x="3767" y="73"/>
                  </a:lnTo>
                  <a:lnTo>
                    <a:pt x="3809" y="85"/>
                  </a:lnTo>
                  <a:lnTo>
                    <a:pt x="3851" y="100"/>
                  </a:lnTo>
                  <a:lnTo>
                    <a:pt x="3893" y="115"/>
                  </a:lnTo>
                  <a:lnTo>
                    <a:pt x="3935" y="131"/>
                  </a:lnTo>
                  <a:lnTo>
                    <a:pt x="3956" y="139"/>
                  </a:lnTo>
                  <a:lnTo>
                    <a:pt x="3977" y="147"/>
                  </a:lnTo>
                  <a:lnTo>
                    <a:pt x="4000" y="155"/>
                  </a:lnTo>
                  <a:lnTo>
                    <a:pt x="4022" y="163"/>
                  </a:lnTo>
                  <a:lnTo>
                    <a:pt x="4047" y="173"/>
                  </a:lnTo>
                  <a:lnTo>
                    <a:pt x="4069" y="181"/>
                  </a:lnTo>
                  <a:lnTo>
                    <a:pt x="4093" y="191"/>
                  </a:lnTo>
                  <a:lnTo>
                    <a:pt x="4118" y="199"/>
                  </a:lnTo>
                  <a:lnTo>
                    <a:pt x="4140" y="207"/>
                  </a:lnTo>
                  <a:lnTo>
                    <a:pt x="4161" y="214"/>
                  </a:lnTo>
                  <a:lnTo>
                    <a:pt x="4183" y="222"/>
                  </a:lnTo>
                  <a:lnTo>
                    <a:pt x="4204" y="228"/>
                  </a:lnTo>
                  <a:lnTo>
                    <a:pt x="4225" y="235"/>
                  </a:lnTo>
                  <a:lnTo>
                    <a:pt x="4244" y="243"/>
                  </a:lnTo>
                  <a:lnTo>
                    <a:pt x="4283" y="256"/>
                  </a:lnTo>
                  <a:lnTo>
                    <a:pt x="4322" y="270"/>
                  </a:lnTo>
                  <a:lnTo>
                    <a:pt x="4341" y="278"/>
                  </a:lnTo>
                  <a:lnTo>
                    <a:pt x="4361" y="286"/>
                  </a:lnTo>
                  <a:lnTo>
                    <a:pt x="4380" y="295"/>
                  </a:lnTo>
                  <a:lnTo>
                    <a:pt x="4401" y="304"/>
                  </a:lnTo>
                  <a:lnTo>
                    <a:pt x="4420" y="314"/>
                  </a:lnTo>
                  <a:lnTo>
                    <a:pt x="4441" y="324"/>
                  </a:lnTo>
                  <a:lnTo>
                    <a:pt x="4463" y="335"/>
                  </a:lnTo>
                  <a:lnTo>
                    <a:pt x="4485" y="346"/>
                  </a:lnTo>
                  <a:lnTo>
                    <a:pt x="4508" y="359"/>
                  </a:lnTo>
                  <a:lnTo>
                    <a:pt x="4531" y="372"/>
                  </a:lnTo>
                  <a:lnTo>
                    <a:pt x="4555" y="387"/>
                  </a:lnTo>
                  <a:lnTo>
                    <a:pt x="4579" y="403"/>
                  </a:lnTo>
                  <a:lnTo>
                    <a:pt x="4605" y="419"/>
                  </a:lnTo>
                  <a:lnTo>
                    <a:pt x="4632" y="437"/>
                  </a:lnTo>
                  <a:lnTo>
                    <a:pt x="4662" y="457"/>
                  </a:lnTo>
                  <a:lnTo>
                    <a:pt x="4691" y="478"/>
                  </a:lnTo>
                  <a:lnTo>
                    <a:pt x="4722" y="500"/>
                  </a:lnTo>
                  <a:lnTo>
                    <a:pt x="4752" y="523"/>
                  </a:lnTo>
                  <a:lnTo>
                    <a:pt x="4770" y="536"/>
                  </a:lnTo>
                  <a:lnTo>
                    <a:pt x="4786" y="549"/>
                  </a:lnTo>
                  <a:lnTo>
                    <a:pt x="4804" y="562"/>
                  </a:lnTo>
                  <a:lnTo>
                    <a:pt x="4822" y="575"/>
                  </a:lnTo>
                  <a:lnTo>
                    <a:pt x="4859" y="604"/>
                  </a:lnTo>
                  <a:lnTo>
                    <a:pt x="4898" y="637"/>
                  </a:lnTo>
                  <a:lnTo>
                    <a:pt x="4940" y="671"/>
                  </a:lnTo>
                  <a:lnTo>
                    <a:pt x="4984" y="708"/>
                  </a:lnTo>
                  <a:lnTo>
                    <a:pt x="5031" y="747"/>
                  </a:lnTo>
                  <a:lnTo>
                    <a:pt x="5078" y="787"/>
                  </a:lnTo>
                  <a:lnTo>
                    <a:pt x="5126" y="831"/>
                  </a:lnTo>
                  <a:lnTo>
                    <a:pt x="5178" y="875"/>
                  </a:lnTo>
                  <a:lnTo>
                    <a:pt x="5230" y="920"/>
                  </a:lnTo>
                  <a:lnTo>
                    <a:pt x="5283" y="967"/>
                  </a:lnTo>
                  <a:lnTo>
                    <a:pt x="5337" y="1016"/>
                  </a:lnTo>
                  <a:lnTo>
                    <a:pt x="5392" y="1064"/>
                  </a:lnTo>
                  <a:lnTo>
                    <a:pt x="5502" y="1165"/>
                  </a:lnTo>
                  <a:lnTo>
                    <a:pt x="5613" y="1267"/>
                  </a:lnTo>
                  <a:lnTo>
                    <a:pt x="5723" y="1369"/>
                  </a:lnTo>
                  <a:lnTo>
                    <a:pt x="5832" y="1468"/>
                  </a:lnTo>
                  <a:lnTo>
                    <a:pt x="5885" y="1518"/>
                  </a:lnTo>
                  <a:lnTo>
                    <a:pt x="5937" y="1565"/>
                  </a:lnTo>
                  <a:lnTo>
                    <a:pt x="5989" y="1612"/>
                  </a:lnTo>
                  <a:lnTo>
                    <a:pt x="6037" y="1658"/>
                  </a:lnTo>
                  <a:lnTo>
                    <a:pt x="6084" y="1701"/>
                  </a:lnTo>
                  <a:lnTo>
                    <a:pt x="6131" y="1745"/>
                  </a:lnTo>
                  <a:lnTo>
                    <a:pt x="6175" y="1786"/>
                  </a:lnTo>
                  <a:lnTo>
                    <a:pt x="6217" y="1823"/>
                  </a:lnTo>
                  <a:lnTo>
                    <a:pt x="6256" y="1860"/>
                  </a:lnTo>
                  <a:lnTo>
                    <a:pt x="6293" y="1894"/>
                  </a:lnTo>
                  <a:lnTo>
                    <a:pt x="6327" y="1925"/>
                  </a:lnTo>
                  <a:lnTo>
                    <a:pt x="6360" y="1953"/>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ltLang="zh-CN">
                <a:solidFill>
                  <a:prstClr val="black"/>
                </a:solidFill>
                <a:latin typeface="Arial" panose="020B0604020202020204" pitchFamily="34" charset="0"/>
                <a:ea typeface="宋体" panose="02010600030101010101" pitchFamily="2" charset="-122"/>
              </a:endParaRPr>
            </a:p>
          </p:txBody>
        </p:sp>
        <p:sp>
          <p:nvSpPr>
            <p:cNvPr id="21511" name="Freeform 8">
              <a:extLst>
                <a:ext uri="{FF2B5EF4-FFF2-40B4-BE49-F238E27FC236}">
                  <a16:creationId xmlns:a16="http://schemas.microsoft.com/office/drawing/2014/main" id="{9421D7C8-DE5D-C8CA-680E-D618AD944CD2}"/>
                </a:ext>
              </a:extLst>
            </p:cNvPr>
            <p:cNvSpPr>
              <a:spLocks noChangeArrowheads="1"/>
            </p:cNvSpPr>
            <p:nvPr/>
          </p:nvSpPr>
          <p:spPr bwMode="auto">
            <a:xfrm>
              <a:off x="1191" y="1118"/>
              <a:ext cx="3335" cy="405"/>
            </a:xfrm>
            <a:custGeom>
              <a:avLst/>
              <a:gdLst>
                <a:gd name="T0" fmla="*/ 26 w 6671"/>
                <a:gd name="T1" fmla="*/ 614 h 810"/>
                <a:gd name="T2" fmla="*/ 73 w 6671"/>
                <a:gd name="T3" fmla="*/ 604 h 810"/>
                <a:gd name="T4" fmla="*/ 131 w 6671"/>
                <a:gd name="T5" fmla="*/ 592 h 810"/>
                <a:gd name="T6" fmla="*/ 196 w 6671"/>
                <a:gd name="T7" fmla="*/ 579 h 810"/>
                <a:gd name="T8" fmla="*/ 267 w 6671"/>
                <a:gd name="T9" fmla="*/ 564 h 810"/>
                <a:gd name="T10" fmla="*/ 343 w 6671"/>
                <a:gd name="T11" fmla="*/ 548 h 810"/>
                <a:gd name="T12" fmla="*/ 479 w 6671"/>
                <a:gd name="T13" fmla="*/ 520 h 810"/>
                <a:gd name="T14" fmla="*/ 649 w 6671"/>
                <a:gd name="T15" fmla="*/ 489 h 810"/>
                <a:gd name="T16" fmla="*/ 790 w 6671"/>
                <a:gd name="T17" fmla="*/ 465 h 810"/>
                <a:gd name="T18" fmla="*/ 878 w 6671"/>
                <a:gd name="T19" fmla="*/ 452 h 810"/>
                <a:gd name="T20" fmla="*/ 999 w 6671"/>
                <a:gd name="T21" fmla="*/ 438 h 810"/>
                <a:gd name="T22" fmla="*/ 1192 w 6671"/>
                <a:gd name="T23" fmla="*/ 415 h 810"/>
                <a:gd name="T24" fmla="*/ 1389 w 6671"/>
                <a:gd name="T25" fmla="*/ 392 h 810"/>
                <a:gd name="T26" fmla="*/ 1588 w 6671"/>
                <a:gd name="T27" fmla="*/ 365 h 810"/>
                <a:gd name="T28" fmla="*/ 1781 w 6671"/>
                <a:gd name="T29" fmla="*/ 331 h 810"/>
                <a:gd name="T30" fmla="*/ 1876 w 6671"/>
                <a:gd name="T31" fmla="*/ 308 h 810"/>
                <a:gd name="T32" fmla="*/ 2045 w 6671"/>
                <a:gd name="T33" fmla="*/ 266 h 810"/>
                <a:gd name="T34" fmla="*/ 2247 w 6671"/>
                <a:gd name="T35" fmla="*/ 207 h 810"/>
                <a:gd name="T36" fmla="*/ 2412 w 6671"/>
                <a:gd name="T37" fmla="*/ 159 h 810"/>
                <a:gd name="T38" fmla="*/ 2506 w 6671"/>
                <a:gd name="T39" fmla="*/ 131 h 810"/>
                <a:gd name="T40" fmla="*/ 2595 w 6671"/>
                <a:gd name="T41" fmla="*/ 105 h 810"/>
                <a:gd name="T42" fmla="*/ 2678 w 6671"/>
                <a:gd name="T43" fmla="*/ 81 h 810"/>
                <a:gd name="T44" fmla="*/ 2752 w 6671"/>
                <a:gd name="T45" fmla="*/ 63 h 810"/>
                <a:gd name="T46" fmla="*/ 2796 w 6671"/>
                <a:gd name="T47" fmla="*/ 53 h 810"/>
                <a:gd name="T48" fmla="*/ 2833 w 6671"/>
                <a:gd name="T49" fmla="*/ 44 h 810"/>
                <a:gd name="T50" fmla="*/ 2880 w 6671"/>
                <a:gd name="T51" fmla="*/ 34 h 810"/>
                <a:gd name="T52" fmla="*/ 2915 w 6671"/>
                <a:gd name="T53" fmla="*/ 26 h 810"/>
                <a:gd name="T54" fmla="*/ 2945 w 6671"/>
                <a:gd name="T55" fmla="*/ 21 h 810"/>
                <a:gd name="T56" fmla="*/ 2996 w 6671"/>
                <a:gd name="T57" fmla="*/ 16 h 810"/>
                <a:gd name="T58" fmla="*/ 3024 w 6671"/>
                <a:gd name="T59" fmla="*/ 14 h 810"/>
                <a:gd name="T60" fmla="*/ 3058 w 6671"/>
                <a:gd name="T61" fmla="*/ 13 h 810"/>
                <a:gd name="T62" fmla="*/ 3100 w 6671"/>
                <a:gd name="T63" fmla="*/ 13 h 810"/>
                <a:gd name="T64" fmla="*/ 3145 w 6671"/>
                <a:gd name="T65" fmla="*/ 11 h 810"/>
                <a:gd name="T66" fmla="*/ 3176 w 6671"/>
                <a:gd name="T67" fmla="*/ 11 h 810"/>
                <a:gd name="T68" fmla="*/ 3225 w 6671"/>
                <a:gd name="T69" fmla="*/ 10 h 810"/>
                <a:gd name="T70" fmla="*/ 3307 w 6671"/>
                <a:gd name="T71" fmla="*/ 8 h 810"/>
                <a:gd name="T72" fmla="*/ 3432 w 6671"/>
                <a:gd name="T73" fmla="*/ 5 h 810"/>
                <a:gd name="T74" fmla="*/ 3642 w 6671"/>
                <a:gd name="T75" fmla="*/ 2 h 810"/>
                <a:gd name="T76" fmla="*/ 3870 w 6671"/>
                <a:gd name="T77" fmla="*/ 0 h 810"/>
                <a:gd name="T78" fmla="*/ 4178 w 6671"/>
                <a:gd name="T79" fmla="*/ 8 h 810"/>
                <a:gd name="T80" fmla="*/ 4395 w 6671"/>
                <a:gd name="T81" fmla="*/ 24 h 810"/>
                <a:gd name="T82" fmla="*/ 4762 w 6671"/>
                <a:gd name="T83" fmla="*/ 70 h 810"/>
                <a:gd name="T84" fmla="*/ 5130 w 6671"/>
                <a:gd name="T85" fmla="*/ 131 h 810"/>
                <a:gd name="T86" fmla="*/ 5339 w 6671"/>
                <a:gd name="T87" fmla="*/ 170 h 810"/>
                <a:gd name="T88" fmla="*/ 5596 w 6671"/>
                <a:gd name="T89" fmla="*/ 222 h 810"/>
                <a:gd name="T90" fmla="*/ 5785 w 6671"/>
                <a:gd name="T91" fmla="*/ 262 h 810"/>
                <a:gd name="T92" fmla="*/ 5937 w 6671"/>
                <a:gd name="T93" fmla="*/ 297 h 810"/>
                <a:gd name="T94" fmla="*/ 6023 w 6671"/>
                <a:gd name="T95" fmla="*/ 318 h 810"/>
                <a:gd name="T96" fmla="*/ 6106 w 6671"/>
                <a:gd name="T97" fmla="*/ 340 h 810"/>
                <a:gd name="T98" fmla="*/ 6183 w 6671"/>
                <a:gd name="T99" fmla="*/ 365 h 810"/>
                <a:gd name="T100" fmla="*/ 6255 w 6671"/>
                <a:gd name="T101" fmla="*/ 389 h 810"/>
                <a:gd name="T102" fmla="*/ 6319 w 6671"/>
                <a:gd name="T103" fmla="*/ 416 h 810"/>
                <a:gd name="T104" fmla="*/ 6378 w 6671"/>
                <a:gd name="T105" fmla="*/ 446 h 810"/>
                <a:gd name="T106" fmla="*/ 6428 w 6671"/>
                <a:gd name="T107" fmla="*/ 478 h 810"/>
                <a:gd name="T108" fmla="*/ 6470 w 6671"/>
                <a:gd name="T109" fmla="*/ 514 h 810"/>
                <a:gd name="T110" fmla="*/ 6507 w 6671"/>
                <a:gd name="T111" fmla="*/ 551 h 810"/>
                <a:gd name="T112" fmla="*/ 6538 w 6671"/>
                <a:gd name="T113" fmla="*/ 592 h 810"/>
                <a:gd name="T114" fmla="*/ 6565 w 6671"/>
                <a:gd name="T115" fmla="*/ 632 h 810"/>
                <a:gd name="T116" fmla="*/ 6611 w 6671"/>
                <a:gd name="T117" fmla="*/ 710 h 810"/>
                <a:gd name="T118" fmla="*/ 6635 w 6671"/>
                <a:gd name="T119" fmla="*/ 755 h 810"/>
                <a:gd name="T120" fmla="*/ 6653 w 6671"/>
                <a:gd name="T121" fmla="*/ 786 h 810"/>
                <a:gd name="T122" fmla="*/ 6671 w 6671"/>
                <a:gd name="T123" fmla="*/ 81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71" h="810">
                  <a:moveTo>
                    <a:pt x="0" y="621"/>
                  </a:moveTo>
                  <a:lnTo>
                    <a:pt x="12" y="617"/>
                  </a:lnTo>
                  <a:lnTo>
                    <a:pt x="26" y="614"/>
                  </a:lnTo>
                  <a:lnTo>
                    <a:pt x="41" y="611"/>
                  </a:lnTo>
                  <a:lnTo>
                    <a:pt x="57" y="608"/>
                  </a:lnTo>
                  <a:lnTo>
                    <a:pt x="73" y="604"/>
                  </a:lnTo>
                  <a:lnTo>
                    <a:pt x="93" y="600"/>
                  </a:lnTo>
                  <a:lnTo>
                    <a:pt x="110" y="596"/>
                  </a:lnTo>
                  <a:lnTo>
                    <a:pt x="131" y="592"/>
                  </a:lnTo>
                  <a:lnTo>
                    <a:pt x="151" y="588"/>
                  </a:lnTo>
                  <a:lnTo>
                    <a:pt x="173" y="583"/>
                  </a:lnTo>
                  <a:lnTo>
                    <a:pt x="196" y="579"/>
                  </a:lnTo>
                  <a:lnTo>
                    <a:pt x="219" y="574"/>
                  </a:lnTo>
                  <a:lnTo>
                    <a:pt x="243" y="569"/>
                  </a:lnTo>
                  <a:lnTo>
                    <a:pt x="267" y="564"/>
                  </a:lnTo>
                  <a:lnTo>
                    <a:pt x="292" y="559"/>
                  </a:lnTo>
                  <a:lnTo>
                    <a:pt x="318" y="553"/>
                  </a:lnTo>
                  <a:lnTo>
                    <a:pt x="343" y="548"/>
                  </a:lnTo>
                  <a:lnTo>
                    <a:pt x="371" y="543"/>
                  </a:lnTo>
                  <a:lnTo>
                    <a:pt x="424" y="532"/>
                  </a:lnTo>
                  <a:lnTo>
                    <a:pt x="479" y="520"/>
                  </a:lnTo>
                  <a:lnTo>
                    <a:pt x="536" y="510"/>
                  </a:lnTo>
                  <a:lnTo>
                    <a:pt x="593" y="499"/>
                  </a:lnTo>
                  <a:lnTo>
                    <a:pt x="649" y="489"/>
                  </a:lnTo>
                  <a:lnTo>
                    <a:pt x="706" y="480"/>
                  </a:lnTo>
                  <a:lnTo>
                    <a:pt x="763" y="470"/>
                  </a:lnTo>
                  <a:lnTo>
                    <a:pt x="790" y="465"/>
                  </a:lnTo>
                  <a:lnTo>
                    <a:pt x="819" y="462"/>
                  </a:lnTo>
                  <a:lnTo>
                    <a:pt x="848" y="457"/>
                  </a:lnTo>
                  <a:lnTo>
                    <a:pt x="878" y="452"/>
                  </a:lnTo>
                  <a:lnTo>
                    <a:pt x="908" y="449"/>
                  </a:lnTo>
                  <a:lnTo>
                    <a:pt x="937" y="446"/>
                  </a:lnTo>
                  <a:lnTo>
                    <a:pt x="999" y="438"/>
                  </a:lnTo>
                  <a:lnTo>
                    <a:pt x="1062" y="429"/>
                  </a:lnTo>
                  <a:lnTo>
                    <a:pt x="1127" y="423"/>
                  </a:lnTo>
                  <a:lnTo>
                    <a:pt x="1192" y="415"/>
                  </a:lnTo>
                  <a:lnTo>
                    <a:pt x="1256" y="407"/>
                  </a:lnTo>
                  <a:lnTo>
                    <a:pt x="1323" y="400"/>
                  </a:lnTo>
                  <a:lnTo>
                    <a:pt x="1389" y="392"/>
                  </a:lnTo>
                  <a:lnTo>
                    <a:pt x="1455" y="382"/>
                  </a:lnTo>
                  <a:lnTo>
                    <a:pt x="1522" y="374"/>
                  </a:lnTo>
                  <a:lnTo>
                    <a:pt x="1588" y="365"/>
                  </a:lnTo>
                  <a:lnTo>
                    <a:pt x="1653" y="353"/>
                  </a:lnTo>
                  <a:lnTo>
                    <a:pt x="1718" y="342"/>
                  </a:lnTo>
                  <a:lnTo>
                    <a:pt x="1781" y="331"/>
                  </a:lnTo>
                  <a:lnTo>
                    <a:pt x="1812" y="322"/>
                  </a:lnTo>
                  <a:lnTo>
                    <a:pt x="1844" y="316"/>
                  </a:lnTo>
                  <a:lnTo>
                    <a:pt x="1876" y="308"/>
                  </a:lnTo>
                  <a:lnTo>
                    <a:pt x="1910" y="300"/>
                  </a:lnTo>
                  <a:lnTo>
                    <a:pt x="1977" y="284"/>
                  </a:lnTo>
                  <a:lnTo>
                    <a:pt x="2045" y="266"/>
                  </a:lnTo>
                  <a:lnTo>
                    <a:pt x="2113" y="246"/>
                  </a:lnTo>
                  <a:lnTo>
                    <a:pt x="2181" y="227"/>
                  </a:lnTo>
                  <a:lnTo>
                    <a:pt x="2247" y="207"/>
                  </a:lnTo>
                  <a:lnTo>
                    <a:pt x="2315" y="188"/>
                  </a:lnTo>
                  <a:lnTo>
                    <a:pt x="2380" y="168"/>
                  </a:lnTo>
                  <a:lnTo>
                    <a:pt x="2412" y="159"/>
                  </a:lnTo>
                  <a:lnTo>
                    <a:pt x="2444" y="149"/>
                  </a:lnTo>
                  <a:lnTo>
                    <a:pt x="2475" y="139"/>
                  </a:lnTo>
                  <a:lnTo>
                    <a:pt x="2506" y="131"/>
                  </a:lnTo>
                  <a:lnTo>
                    <a:pt x="2537" y="121"/>
                  </a:lnTo>
                  <a:lnTo>
                    <a:pt x="2566" y="113"/>
                  </a:lnTo>
                  <a:lnTo>
                    <a:pt x="2595" y="105"/>
                  </a:lnTo>
                  <a:lnTo>
                    <a:pt x="2624" y="97"/>
                  </a:lnTo>
                  <a:lnTo>
                    <a:pt x="2652" y="89"/>
                  </a:lnTo>
                  <a:lnTo>
                    <a:pt x="2678" y="81"/>
                  </a:lnTo>
                  <a:lnTo>
                    <a:pt x="2703" y="74"/>
                  </a:lnTo>
                  <a:lnTo>
                    <a:pt x="2728" y="68"/>
                  </a:lnTo>
                  <a:lnTo>
                    <a:pt x="2752" y="63"/>
                  </a:lnTo>
                  <a:lnTo>
                    <a:pt x="2775" y="58"/>
                  </a:lnTo>
                  <a:lnTo>
                    <a:pt x="2786" y="55"/>
                  </a:lnTo>
                  <a:lnTo>
                    <a:pt x="2796" y="53"/>
                  </a:lnTo>
                  <a:lnTo>
                    <a:pt x="2805" y="50"/>
                  </a:lnTo>
                  <a:lnTo>
                    <a:pt x="2815" y="49"/>
                  </a:lnTo>
                  <a:lnTo>
                    <a:pt x="2833" y="44"/>
                  </a:lnTo>
                  <a:lnTo>
                    <a:pt x="2851" y="40"/>
                  </a:lnTo>
                  <a:lnTo>
                    <a:pt x="2865" y="37"/>
                  </a:lnTo>
                  <a:lnTo>
                    <a:pt x="2880" y="34"/>
                  </a:lnTo>
                  <a:lnTo>
                    <a:pt x="2893" y="31"/>
                  </a:lnTo>
                  <a:lnTo>
                    <a:pt x="2904" y="29"/>
                  </a:lnTo>
                  <a:lnTo>
                    <a:pt x="2915" y="26"/>
                  </a:lnTo>
                  <a:lnTo>
                    <a:pt x="2927" y="24"/>
                  </a:lnTo>
                  <a:lnTo>
                    <a:pt x="2936" y="23"/>
                  </a:lnTo>
                  <a:lnTo>
                    <a:pt x="2945" y="21"/>
                  </a:lnTo>
                  <a:lnTo>
                    <a:pt x="2962" y="18"/>
                  </a:lnTo>
                  <a:lnTo>
                    <a:pt x="2979" y="16"/>
                  </a:lnTo>
                  <a:lnTo>
                    <a:pt x="2996" y="16"/>
                  </a:lnTo>
                  <a:lnTo>
                    <a:pt x="3004" y="14"/>
                  </a:lnTo>
                  <a:lnTo>
                    <a:pt x="3014" y="14"/>
                  </a:lnTo>
                  <a:lnTo>
                    <a:pt x="3024" y="14"/>
                  </a:lnTo>
                  <a:lnTo>
                    <a:pt x="3035" y="14"/>
                  </a:lnTo>
                  <a:lnTo>
                    <a:pt x="3045" y="13"/>
                  </a:lnTo>
                  <a:lnTo>
                    <a:pt x="3058" y="13"/>
                  </a:lnTo>
                  <a:lnTo>
                    <a:pt x="3071" y="13"/>
                  </a:lnTo>
                  <a:lnTo>
                    <a:pt x="3085" y="13"/>
                  </a:lnTo>
                  <a:lnTo>
                    <a:pt x="3100" y="13"/>
                  </a:lnTo>
                  <a:lnTo>
                    <a:pt x="3118" y="13"/>
                  </a:lnTo>
                  <a:lnTo>
                    <a:pt x="3136" y="13"/>
                  </a:lnTo>
                  <a:lnTo>
                    <a:pt x="3145" y="11"/>
                  </a:lnTo>
                  <a:lnTo>
                    <a:pt x="3155" y="11"/>
                  </a:lnTo>
                  <a:lnTo>
                    <a:pt x="3165" y="11"/>
                  </a:lnTo>
                  <a:lnTo>
                    <a:pt x="3176" y="11"/>
                  </a:lnTo>
                  <a:lnTo>
                    <a:pt x="3187" y="11"/>
                  </a:lnTo>
                  <a:lnTo>
                    <a:pt x="3200" y="11"/>
                  </a:lnTo>
                  <a:lnTo>
                    <a:pt x="3225" y="10"/>
                  </a:lnTo>
                  <a:lnTo>
                    <a:pt x="3251" y="10"/>
                  </a:lnTo>
                  <a:lnTo>
                    <a:pt x="3278" y="8"/>
                  </a:lnTo>
                  <a:lnTo>
                    <a:pt x="3307" y="8"/>
                  </a:lnTo>
                  <a:lnTo>
                    <a:pt x="3336" y="6"/>
                  </a:lnTo>
                  <a:lnTo>
                    <a:pt x="3367" y="6"/>
                  </a:lnTo>
                  <a:lnTo>
                    <a:pt x="3432" y="5"/>
                  </a:lnTo>
                  <a:lnTo>
                    <a:pt x="3498" y="3"/>
                  </a:lnTo>
                  <a:lnTo>
                    <a:pt x="3569" y="2"/>
                  </a:lnTo>
                  <a:lnTo>
                    <a:pt x="3642" y="2"/>
                  </a:lnTo>
                  <a:lnTo>
                    <a:pt x="3717" y="0"/>
                  </a:lnTo>
                  <a:lnTo>
                    <a:pt x="3793" y="0"/>
                  </a:lnTo>
                  <a:lnTo>
                    <a:pt x="3870" y="0"/>
                  </a:lnTo>
                  <a:lnTo>
                    <a:pt x="4024" y="3"/>
                  </a:lnTo>
                  <a:lnTo>
                    <a:pt x="4102" y="5"/>
                  </a:lnTo>
                  <a:lnTo>
                    <a:pt x="4178" y="8"/>
                  </a:lnTo>
                  <a:lnTo>
                    <a:pt x="4251" y="13"/>
                  </a:lnTo>
                  <a:lnTo>
                    <a:pt x="4324" y="18"/>
                  </a:lnTo>
                  <a:lnTo>
                    <a:pt x="4395" y="24"/>
                  </a:lnTo>
                  <a:lnTo>
                    <a:pt x="4468" y="32"/>
                  </a:lnTo>
                  <a:lnTo>
                    <a:pt x="4615" y="50"/>
                  </a:lnTo>
                  <a:lnTo>
                    <a:pt x="4762" y="70"/>
                  </a:lnTo>
                  <a:lnTo>
                    <a:pt x="4911" y="92"/>
                  </a:lnTo>
                  <a:lnTo>
                    <a:pt x="5057" y="118"/>
                  </a:lnTo>
                  <a:lnTo>
                    <a:pt x="5130" y="131"/>
                  </a:lnTo>
                  <a:lnTo>
                    <a:pt x="5199" y="144"/>
                  </a:lnTo>
                  <a:lnTo>
                    <a:pt x="5269" y="157"/>
                  </a:lnTo>
                  <a:lnTo>
                    <a:pt x="5339" y="170"/>
                  </a:lnTo>
                  <a:lnTo>
                    <a:pt x="5405" y="183"/>
                  </a:lnTo>
                  <a:lnTo>
                    <a:pt x="5470" y="196"/>
                  </a:lnTo>
                  <a:lnTo>
                    <a:pt x="5596" y="222"/>
                  </a:lnTo>
                  <a:lnTo>
                    <a:pt x="5659" y="235"/>
                  </a:lnTo>
                  <a:lnTo>
                    <a:pt x="5722" y="250"/>
                  </a:lnTo>
                  <a:lnTo>
                    <a:pt x="5785" y="262"/>
                  </a:lnTo>
                  <a:lnTo>
                    <a:pt x="5847" y="275"/>
                  </a:lnTo>
                  <a:lnTo>
                    <a:pt x="5907" y="290"/>
                  </a:lnTo>
                  <a:lnTo>
                    <a:pt x="5937" y="297"/>
                  </a:lnTo>
                  <a:lnTo>
                    <a:pt x="5967" y="303"/>
                  </a:lnTo>
                  <a:lnTo>
                    <a:pt x="5996" y="311"/>
                  </a:lnTo>
                  <a:lnTo>
                    <a:pt x="6023" y="318"/>
                  </a:lnTo>
                  <a:lnTo>
                    <a:pt x="6051" y="326"/>
                  </a:lnTo>
                  <a:lnTo>
                    <a:pt x="6078" y="334"/>
                  </a:lnTo>
                  <a:lnTo>
                    <a:pt x="6106" y="340"/>
                  </a:lnTo>
                  <a:lnTo>
                    <a:pt x="6132" y="348"/>
                  </a:lnTo>
                  <a:lnTo>
                    <a:pt x="6158" y="356"/>
                  </a:lnTo>
                  <a:lnTo>
                    <a:pt x="6183" y="365"/>
                  </a:lnTo>
                  <a:lnTo>
                    <a:pt x="6208" y="373"/>
                  </a:lnTo>
                  <a:lnTo>
                    <a:pt x="6232" y="381"/>
                  </a:lnTo>
                  <a:lnTo>
                    <a:pt x="6255" y="389"/>
                  </a:lnTo>
                  <a:lnTo>
                    <a:pt x="6277" y="399"/>
                  </a:lnTo>
                  <a:lnTo>
                    <a:pt x="6298" y="407"/>
                  </a:lnTo>
                  <a:lnTo>
                    <a:pt x="6319" y="416"/>
                  </a:lnTo>
                  <a:lnTo>
                    <a:pt x="6341" y="426"/>
                  </a:lnTo>
                  <a:lnTo>
                    <a:pt x="6360" y="436"/>
                  </a:lnTo>
                  <a:lnTo>
                    <a:pt x="6378" y="446"/>
                  </a:lnTo>
                  <a:lnTo>
                    <a:pt x="6396" y="455"/>
                  </a:lnTo>
                  <a:lnTo>
                    <a:pt x="6412" y="467"/>
                  </a:lnTo>
                  <a:lnTo>
                    <a:pt x="6428" y="478"/>
                  </a:lnTo>
                  <a:lnTo>
                    <a:pt x="6442" y="489"/>
                  </a:lnTo>
                  <a:lnTo>
                    <a:pt x="6457" y="501"/>
                  </a:lnTo>
                  <a:lnTo>
                    <a:pt x="6470" y="514"/>
                  </a:lnTo>
                  <a:lnTo>
                    <a:pt x="6483" y="525"/>
                  </a:lnTo>
                  <a:lnTo>
                    <a:pt x="6496" y="538"/>
                  </a:lnTo>
                  <a:lnTo>
                    <a:pt x="6507" y="551"/>
                  </a:lnTo>
                  <a:lnTo>
                    <a:pt x="6519" y="564"/>
                  </a:lnTo>
                  <a:lnTo>
                    <a:pt x="6528" y="579"/>
                  </a:lnTo>
                  <a:lnTo>
                    <a:pt x="6538" y="592"/>
                  </a:lnTo>
                  <a:lnTo>
                    <a:pt x="6548" y="604"/>
                  </a:lnTo>
                  <a:lnTo>
                    <a:pt x="6557" y="617"/>
                  </a:lnTo>
                  <a:lnTo>
                    <a:pt x="6565" y="632"/>
                  </a:lnTo>
                  <a:lnTo>
                    <a:pt x="6582" y="658"/>
                  </a:lnTo>
                  <a:lnTo>
                    <a:pt x="6596" y="684"/>
                  </a:lnTo>
                  <a:lnTo>
                    <a:pt x="6611" y="710"/>
                  </a:lnTo>
                  <a:lnTo>
                    <a:pt x="6622" y="733"/>
                  </a:lnTo>
                  <a:lnTo>
                    <a:pt x="6629" y="744"/>
                  </a:lnTo>
                  <a:lnTo>
                    <a:pt x="6635" y="755"/>
                  </a:lnTo>
                  <a:lnTo>
                    <a:pt x="6642" y="767"/>
                  </a:lnTo>
                  <a:lnTo>
                    <a:pt x="6646" y="776"/>
                  </a:lnTo>
                  <a:lnTo>
                    <a:pt x="6653" y="786"/>
                  </a:lnTo>
                  <a:lnTo>
                    <a:pt x="6659" y="794"/>
                  </a:lnTo>
                  <a:lnTo>
                    <a:pt x="6664" y="802"/>
                  </a:lnTo>
                  <a:lnTo>
                    <a:pt x="6671" y="81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ltLang="zh-CN">
                <a:solidFill>
                  <a:prstClr val="black"/>
                </a:solidFill>
                <a:latin typeface="Arial" panose="020B0604020202020204" pitchFamily="34" charset="0"/>
                <a:ea typeface="宋体" panose="02010600030101010101" pitchFamily="2" charset="-122"/>
              </a:endParaRPr>
            </a:p>
          </p:txBody>
        </p:sp>
        <p:sp>
          <p:nvSpPr>
            <p:cNvPr id="21512" name="Freeform 9">
              <a:extLst>
                <a:ext uri="{FF2B5EF4-FFF2-40B4-BE49-F238E27FC236}">
                  <a16:creationId xmlns:a16="http://schemas.microsoft.com/office/drawing/2014/main" id="{63DF2BC9-31F7-7EB3-B582-8C6BD410D603}"/>
                </a:ext>
              </a:extLst>
            </p:cNvPr>
            <p:cNvSpPr>
              <a:spLocks noChangeArrowheads="1"/>
            </p:cNvSpPr>
            <p:nvPr/>
          </p:nvSpPr>
          <p:spPr bwMode="auto">
            <a:xfrm>
              <a:off x="1191" y="417"/>
              <a:ext cx="3348" cy="626"/>
            </a:xfrm>
            <a:custGeom>
              <a:avLst/>
              <a:gdLst>
                <a:gd name="T0" fmla="*/ 10 w 6697"/>
                <a:gd name="T1" fmla="*/ 1217 h 1251"/>
                <a:gd name="T2" fmla="*/ 0 w 6697"/>
                <a:gd name="T3" fmla="*/ 1233 h 1251"/>
                <a:gd name="T4" fmla="*/ 0 w 6697"/>
                <a:gd name="T5" fmla="*/ 1241 h 1251"/>
                <a:gd name="T6" fmla="*/ 5 w 6697"/>
                <a:gd name="T7" fmla="*/ 1248 h 1251"/>
                <a:gd name="T8" fmla="*/ 16 w 6697"/>
                <a:gd name="T9" fmla="*/ 1251 h 1251"/>
                <a:gd name="T10" fmla="*/ 33 w 6697"/>
                <a:gd name="T11" fmla="*/ 1251 h 1251"/>
                <a:gd name="T12" fmla="*/ 55 w 6697"/>
                <a:gd name="T13" fmla="*/ 1245 h 1251"/>
                <a:gd name="T14" fmla="*/ 86 w 6697"/>
                <a:gd name="T15" fmla="*/ 1233 h 1251"/>
                <a:gd name="T16" fmla="*/ 127 w 6697"/>
                <a:gd name="T17" fmla="*/ 1215 h 1251"/>
                <a:gd name="T18" fmla="*/ 159 w 6697"/>
                <a:gd name="T19" fmla="*/ 1198 h 1251"/>
                <a:gd name="T20" fmla="*/ 217 w 6697"/>
                <a:gd name="T21" fmla="*/ 1164 h 1251"/>
                <a:gd name="T22" fmla="*/ 290 w 6697"/>
                <a:gd name="T23" fmla="*/ 1118 h 1251"/>
                <a:gd name="T24" fmla="*/ 371 w 6697"/>
                <a:gd name="T25" fmla="*/ 1068 h 1251"/>
                <a:gd name="T26" fmla="*/ 460 w 6697"/>
                <a:gd name="T27" fmla="*/ 1011 h 1251"/>
                <a:gd name="T28" fmla="*/ 554 w 6697"/>
                <a:gd name="T29" fmla="*/ 951 h 1251"/>
                <a:gd name="T30" fmla="*/ 746 w 6697"/>
                <a:gd name="T31" fmla="*/ 830 h 1251"/>
                <a:gd name="T32" fmla="*/ 840 w 6697"/>
                <a:gd name="T33" fmla="*/ 775 h 1251"/>
                <a:gd name="T34" fmla="*/ 931 w 6697"/>
                <a:gd name="T35" fmla="*/ 723 h 1251"/>
                <a:gd name="T36" fmla="*/ 1015 w 6697"/>
                <a:gd name="T37" fmla="*/ 681 h 1251"/>
                <a:gd name="T38" fmla="*/ 1090 w 6697"/>
                <a:gd name="T39" fmla="*/ 647 h 1251"/>
                <a:gd name="T40" fmla="*/ 1161 w 6697"/>
                <a:gd name="T41" fmla="*/ 617 h 1251"/>
                <a:gd name="T42" fmla="*/ 1227 w 6697"/>
                <a:gd name="T43" fmla="*/ 595 h 1251"/>
                <a:gd name="T44" fmla="*/ 1313 w 6697"/>
                <a:gd name="T45" fmla="*/ 569 h 1251"/>
                <a:gd name="T46" fmla="*/ 1439 w 6697"/>
                <a:gd name="T47" fmla="*/ 536 h 1251"/>
                <a:gd name="T48" fmla="*/ 1570 w 6697"/>
                <a:gd name="T49" fmla="*/ 509 h 1251"/>
                <a:gd name="T50" fmla="*/ 1642 w 6697"/>
                <a:gd name="T51" fmla="*/ 493 h 1251"/>
                <a:gd name="T52" fmla="*/ 1716 w 6697"/>
                <a:gd name="T53" fmla="*/ 473 h 1251"/>
                <a:gd name="T54" fmla="*/ 1797 w 6697"/>
                <a:gd name="T55" fmla="*/ 452 h 1251"/>
                <a:gd name="T56" fmla="*/ 1881 w 6697"/>
                <a:gd name="T57" fmla="*/ 428 h 1251"/>
                <a:gd name="T58" fmla="*/ 2062 w 6697"/>
                <a:gd name="T59" fmla="*/ 374 h 1251"/>
                <a:gd name="T60" fmla="*/ 2253 w 6697"/>
                <a:gd name="T61" fmla="*/ 318 h 1251"/>
                <a:gd name="T62" fmla="*/ 2451 w 6697"/>
                <a:gd name="T63" fmla="*/ 262 h 1251"/>
                <a:gd name="T64" fmla="*/ 2652 w 6697"/>
                <a:gd name="T65" fmla="*/ 214 h 1251"/>
                <a:gd name="T66" fmla="*/ 2854 w 6697"/>
                <a:gd name="T67" fmla="*/ 175 h 1251"/>
                <a:gd name="T68" fmla="*/ 3064 w 6697"/>
                <a:gd name="T69" fmla="*/ 142 h 1251"/>
                <a:gd name="T70" fmla="*/ 3500 w 6697"/>
                <a:gd name="T71" fmla="*/ 95 h 1251"/>
                <a:gd name="T72" fmla="*/ 3710 w 6697"/>
                <a:gd name="T73" fmla="*/ 76 h 1251"/>
                <a:gd name="T74" fmla="*/ 3908 w 6697"/>
                <a:gd name="T75" fmla="*/ 58 h 1251"/>
                <a:gd name="T76" fmla="*/ 4091 w 6697"/>
                <a:gd name="T77" fmla="*/ 42 h 1251"/>
                <a:gd name="T78" fmla="*/ 4267 w 6697"/>
                <a:gd name="T79" fmla="*/ 27 h 1251"/>
                <a:gd name="T80" fmla="*/ 4434 w 6697"/>
                <a:gd name="T81" fmla="*/ 14 h 1251"/>
                <a:gd name="T82" fmla="*/ 4592 w 6697"/>
                <a:gd name="T83" fmla="*/ 6 h 1251"/>
                <a:gd name="T84" fmla="*/ 4740 w 6697"/>
                <a:gd name="T85" fmla="*/ 1 h 1251"/>
                <a:gd name="T86" fmla="*/ 4832 w 6697"/>
                <a:gd name="T87" fmla="*/ 0 h 1251"/>
                <a:gd name="T88" fmla="*/ 4895 w 6697"/>
                <a:gd name="T89" fmla="*/ 1 h 1251"/>
                <a:gd name="T90" fmla="*/ 4955 w 6697"/>
                <a:gd name="T91" fmla="*/ 3 h 1251"/>
                <a:gd name="T92" fmla="*/ 5065 w 6697"/>
                <a:gd name="T93" fmla="*/ 11 h 1251"/>
                <a:gd name="T94" fmla="*/ 5170 w 6697"/>
                <a:gd name="T95" fmla="*/ 21 h 1251"/>
                <a:gd name="T96" fmla="*/ 5275 w 6697"/>
                <a:gd name="T97" fmla="*/ 34 h 1251"/>
                <a:gd name="T98" fmla="*/ 5389 w 6697"/>
                <a:gd name="T99" fmla="*/ 47 h 1251"/>
                <a:gd name="T100" fmla="*/ 5509 w 6697"/>
                <a:gd name="T101" fmla="*/ 61 h 1251"/>
                <a:gd name="T102" fmla="*/ 5714 w 6697"/>
                <a:gd name="T103" fmla="*/ 89 h 1251"/>
                <a:gd name="T104" fmla="*/ 5881 w 6697"/>
                <a:gd name="T105" fmla="*/ 117 h 1251"/>
                <a:gd name="T106" fmla="*/ 6005 w 6697"/>
                <a:gd name="T107" fmla="*/ 142 h 1251"/>
                <a:gd name="T108" fmla="*/ 6088 w 6697"/>
                <a:gd name="T109" fmla="*/ 162 h 1251"/>
                <a:gd name="T110" fmla="*/ 6221 w 6697"/>
                <a:gd name="T111" fmla="*/ 199 h 1251"/>
                <a:gd name="T112" fmla="*/ 6358 w 6697"/>
                <a:gd name="T113" fmla="*/ 241 h 1251"/>
                <a:gd name="T114" fmla="*/ 6468 w 6697"/>
                <a:gd name="T115" fmla="*/ 279 h 1251"/>
                <a:gd name="T116" fmla="*/ 6530 w 6697"/>
                <a:gd name="T117" fmla="*/ 300 h 1251"/>
                <a:gd name="T118" fmla="*/ 6588 w 6697"/>
                <a:gd name="T119" fmla="*/ 319 h 1251"/>
                <a:gd name="T120" fmla="*/ 6638 w 6697"/>
                <a:gd name="T121" fmla="*/ 337 h 1251"/>
                <a:gd name="T122" fmla="*/ 6684 w 6697"/>
                <a:gd name="T123" fmla="*/ 352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97" h="1251">
                  <a:moveTo>
                    <a:pt x="20" y="1207"/>
                  </a:moveTo>
                  <a:lnTo>
                    <a:pt x="15" y="1211"/>
                  </a:lnTo>
                  <a:lnTo>
                    <a:pt x="10" y="1217"/>
                  </a:lnTo>
                  <a:lnTo>
                    <a:pt x="5" y="1222"/>
                  </a:lnTo>
                  <a:lnTo>
                    <a:pt x="2" y="1228"/>
                  </a:lnTo>
                  <a:lnTo>
                    <a:pt x="0" y="1233"/>
                  </a:lnTo>
                  <a:lnTo>
                    <a:pt x="0" y="1237"/>
                  </a:lnTo>
                  <a:lnTo>
                    <a:pt x="0" y="1240"/>
                  </a:lnTo>
                  <a:lnTo>
                    <a:pt x="0" y="1241"/>
                  </a:lnTo>
                  <a:lnTo>
                    <a:pt x="2" y="1245"/>
                  </a:lnTo>
                  <a:lnTo>
                    <a:pt x="4" y="1246"/>
                  </a:lnTo>
                  <a:lnTo>
                    <a:pt x="5" y="1248"/>
                  </a:lnTo>
                  <a:lnTo>
                    <a:pt x="8" y="1250"/>
                  </a:lnTo>
                  <a:lnTo>
                    <a:pt x="12" y="1251"/>
                  </a:lnTo>
                  <a:lnTo>
                    <a:pt x="16" y="1251"/>
                  </a:lnTo>
                  <a:lnTo>
                    <a:pt x="20" y="1251"/>
                  </a:lnTo>
                  <a:lnTo>
                    <a:pt x="26" y="1251"/>
                  </a:lnTo>
                  <a:lnTo>
                    <a:pt x="33" y="1251"/>
                  </a:lnTo>
                  <a:lnTo>
                    <a:pt x="39" y="1250"/>
                  </a:lnTo>
                  <a:lnTo>
                    <a:pt x="47" y="1248"/>
                  </a:lnTo>
                  <a:lnTo>
                    <a:pt x="55" y="1245"/>
                  </a:lnTo>
                  <a:lnTo>
                    <a:pt x="65" y="1241"/>
                  </a:lnTo>
                  <a:lnTo>
                    <a:pt x="75" y="1238"/>
                  </a:lnTo>
                  <a:lnTo>
                    <a:pt x="86" y="1233"/>
                  </a:lnTo>
                  <a:lnTo>
                    <a:pt x="99" y="1228"/>
                  </a:lnTo>
                  <a:lnTo>
                    <a:pt x="112" y="1222"/>
                  </a:lnTo>
                  <a:lnTo>
                    <a:pt x="127" y="1215"/>
                  </a:lnTo>
                  <a:lnTo>
                    <a:pt x="141" y="1207"/>
                  </a:lnTo>
                  <a:lnTo>
                    <a:pt x="149" y="1203"/>
                  </a:lnTo>
                  <a:lnTo>
                    <a:pt x="159" y="1198"/>
                  </a:lnTo>
                  <a:lnTo>
                    <a:pt x="177" y="1188"/>
                  </a:lnTo>
                  <a:lnTo>
                    <a:pt x="196" y="1177"/>
                  </a:lnTo>
                  <a:lnTo>
                    <a:pt x="217" y="1164"/>
                  </a:lnTo>
                  <a:lnTo>
                    <a:pt x="240" y="1149"/>
                  </a:lnTo>
                  <a:lnTo>
                    <a:pt x="264" y="1134"/>
                  </a:lnTo>
                  <a:lnTo>
                    <a:pt x="290" y="1118"/>
                  </a:lnTo>
                  <a:lnTo>
                    <a:pt x="316" y="1102"/>
                  </a:lnTo>
                  <a:lnTo>
                    <a:pt x="343" y="1086"/>
                  </a:lnTo>
                  <a:lnTo>
                    <a:pt x="371" y="1068"/>
                  </a:lnTo>
                  <a:lnTo>
                    <a:pt x="400" y="1049"/>
                  </a:lnTo>
                  <a:lnTo>
                    <a:pt x="429" y="1029"/>
                  </a:lnTo>
                  <a:lnTo>
                    <a:pt x="460" y="1011"/>
                  </a:lnTo>
                  <a:lnTo>
                    <a:pt x="491" y="990"/>
                  </a:lnTo>
                  <a:lnTo>
                    <a:pt x="521" y="971"/>
                  </a:lnTo>
                  <a:lnTo>
                    <a:pt x="554" y="951"/>
                  </a:lnTo>
                  <a:lnTo>
                    <a:pt x="617" y="911"/>
                  </a:lnTo>
                  <a:lnTo>
                    <a:pt x="682" y="870"/>
                  </a:lnTo>
                  <a:lnTo>
                    <a:pt x="746" y="830"/>
                  </a:lnTo>
                  <a:lnTo>
                    <a:pt x="779" y="810"/>
                  </a:lnTo>
                  <a:lnTo>
                    <a:pt x="810" y="792"/>
                  </a:lnTo>
                  <a:lnTo>
                    <a:pt x="840" y="775"/>
                  </a:lnTo>
                  <a:lnTo>
                    <a:pt x="871" y="757"/>
                  </a:lnTo>
                  <a:lnTo>
                    <a:pt x="902" y="739"/>
                  </a:lnTo>
                  <a:lnTo>
                    <a:pt x="931" y="723"/>
                  </a:lnTo>
                  <a:lnTo>
                    <a:pt x="960" y="708"/>
                  </a:lnTo>
                  <a:lnTo>
                    <a:pt x="988" y="694"/>
                  </a:lnTo>
                  <a:lnTo>
                    <a:pt x="1015" y="681"/>
                  </a:lnTo>
                  <a:lnTo>
                    <a:pt x="1041" y="668"/>
                  </a:lnTo>
                  <a:lnTo>
                    <a:pt x="1065" y="656"/>
                  </a:lnTo>
                  <a:lnTo>
                    <a:pt x="1090" y="647"/>
                  </a:lnTo>
                  <a:lnTo>
                    <a:pt x="1114" y="635"/>
                  </a:lnTo>
                  <a:lnTo>
                    <a:pt x="1138" y="627"/>
                  </a:lnTo>
                  <a:lnTo>
                    <a:pt x="1161" y="617"/>
                  </a:lnTo>
                  <a:lnTo>
                    <a:pt x="1183" y="609"/>
                  </a:lnTo>
                  <a:lnTo>
                    <a:pt x="1206" y="601"/>
                  </a:lnTo>
                  <a:lnTo>
                    <a:pt x="1227" y="595"/>
                  </a:lnTo>
                  <a:lnTo>
                    <a:pt x="1250" y="587"/>
                  </a:lnTo>
                  <a:lnTo>
                    <a:pt x="1271" y="580"/>
                  </a:lnTo>
                  <a:lnTo>
                    <a:pt x="1313" y="569"/>
                  </a:lnTo>
                  <a:lnTo>
                    <a:pt x="1355" y="557"/>
                  </a:lnTo>
                  <a:lnTo>
                    <a:pt x="1397" y="546"/>
                  </a:lnTo>
                  <a:lnTo>
                    <a:pt x="1439" y="536"/>
                  </a:lnTo>
                  <a:lnTo>
                    <a:pt x="1483" y="528"/>
                  </a:lnTo>
                  <a:lnTo>
                    <a:pt x="1525" y="519"/>
                  </a:lnTo>
                  <a:lnTo>
                    <a:pt x="1570" y="509"/>
                  </a:lnTo>
                  <a:lnTo>
                    <a:pt x="1593" y="502"/>
                  </a:lnTo>
                  <a:lnTo>
                    <a:pt x="1617" y="497"/>
                  </a:lnTo>
                  <a:lnTo>
                    <a:pt x="1642" y="493"/>
                  </a:lnTo>
                  <a:lnTo>
                    <a:pt x="1666" y="486"/>
                  </a:lnTo>
                  <a:lnTo>
                    <a:pt x="1690" y="480"/>
                  </a:lnTo>
                  <a:lnTo>
                    <a:pt x="1716" y="473"/>
                  </a:lnTo>
                  <a:lnTo>
                    <a:pt x="1742" y="467"/>
                  </a:lnTo>
                  <a:lnTo>
                    <a:pt x="1769" y="460"/>
                  </a:lnTo>
                  <a:lnTo>
                    <a:pt x="1797" y="452"/>
                  </a:lnTo>
                  <a:lnTo>
                    <a:pt x="1824" y="444"/>
                  </a:lnTo>
                  <a:lnTo>
                    <a:pt x="1854" y="436"/>
                  </a:lnTo>
                  <a:lnTo>
                    <a:pt x="1881" y="428"/>
                  </a:lnTo>
                  <a:lnTo>
                    <a:pt x="1941" y="410"/>
                  </a:lnTo>
                  <a:lnTo>
                    <a:pt x="2001" y="392"/>
                  </a:lnTo>
                  <a:lnTo>
                    <a:pt x="2062" y="374"/>
                  </a:lnTo>
                  <a:lnTo>
                    <a:pt x="2124" y="355"/>
                  </a:lnTo>
                  <a:lnTo>
                    <a:pt x="2189" y="337"/>
                  </a:lnTo>
                  <a:lnTo>
                    <a:pt x="2253" y="318"/>
                  </a:lnTo>
                  <a:lnTo>
                    <a:pt x="2318" y="300"/>
                  </a:lnTo>
                  <a:lnTo>
                    <a:pt x="2385" y="280"/>
                  </a:lnTo>
                  <a:lnTo>
                    <a:pt x="2451" y="262"/>
                  </a:lnTo>
                  <a:lnTo>
                    <a:pt x="2517" y="246"/>
                  </a:lnTo>
                  <a:lnTo>
                    <a:pt x="2585" y="230"/>
                  </a:lnTo>
                  <a:lnTo>
                    <a:pt x="2652" y="214"/>
                  </a:lnTo>
                  <a:lnTo>
                    <a:pt x="2720" y="199"/>
                  </a:lnTo>
                  <a:lnTo>
                    <a:pt x="2786" y="186"/>
                  </a:lnTo>
                  <a:lnTo>
                    <a:pt x="2854" y="175"/>
                  </a:lnTo>
                  <a:lnTo>
                    <a:pt x="2924" y="164"/>
                  </a:lnTo>
                  <a:lnTo>
                    <a:pt x="2993" y="152"/>
                  </a:lnTo>
                  <a:lnTo>
                    <a:pt x="3064" y="142"/>
                  </a:lnTo>
                  <a:lnTo>
                    <a:pt x="3210" y="125"/>
                  </a:lnTo>
                  <a:lnTo>
                    <a:pt x="3356" y="108"/>
                  </a:lnTo>
                  <a:lnTo>
                    <a:pt x="3500" y="95"/>
                  </a:lnTo>
                  <a:lnTo>
                    <a:pt x="3571" y="89"/>
                  </a:lnTo>
                  <a:lnTo>
                    <a:pt x="3642" y="83"/>
                  </a:lnTo>
                  <a:lnTo>
                    <a:pt x="3710" y="76"/>
                  </a:lnTo>
                  <a:lnTo>
                    <a:pt x="3778" y="70"/>
                  </a:lnTo>
                  <a:lnTo>
                    <a:pt x="3845" y="65"/>
                  </a:lnTo>
                  <a:lnTo>
                    <a:pt x="3908" y="58"/>
                  </a:lnTo>
                  <a:lnTo>
                    <a:pt x="3969" y="53"/>
                  </a:lnTo>
                  <a:lnTo>
                    <a:pt x="4031" y="47"/>
                  </a:lnTo>
                  <a:lnTo>
                    <a:pt x="4091" y="42"/>
                  </a:lnTo>
                  <a:lnTo>
                    <a:pt x="4150" y="37"/>
                  </a:lnTo>
                  <a:lnTo>
                    <a:pt x="4209" y="32"/>
                  </a:lnTo>
                  <a:lnTo>
                    <a:pt x="4267" y="27"/>
                  </a:lnTo>
                  <a:lnTo>
                    <a:pt x="4324" y="23"/>
                  </a:lnTo>
                  <a:lnTo>
                    <a:pt x="4379" y="19"/>
                  </a:lnTo>
                  <a:lnTo>
                    <a:pt x="4434" y="14"/>
                  </a:lnTo>
                  <a:lnTo>
                    <a:pt x="4487" y="11"/>
                  </a:lnTo>
                  <a:lnTo>
                    <a:pt x="4541" y="10"/>
                  </a:lnTo>
                  <a:lnTo>
                    <a:pt x="4592" y="6"/>
                  </a:lnTo>
                  <a:lnTo>
                    <a:pt x="4643" y="5"/>
                  </a:lnTo>
                  <a:lnTo>
                    <a:pt x="4691" y="3"/>
                  </a:lnTo>
                  <a:lnTo>
                    <a:pt x="4740" y="1"/>
                  </a:lnTo>
                  <a:lnTo>
                    <a:pt x="4787" y="1"/>
                  </a:lnTo>
                  <a:lnTo>
                    <a:pt x="4809" y="0"/>
                  </a:lnTo>
                  <a:lnTo>
                    <a:pt x="4832" y="0"/>
                  </a:lnTo>
                  <a:lnTo>
                    <a:pt x="4853" y="1"/>
                  </a:lnTo>
                  <a:lnTo>
                    <a:pt x="4874" y="1"/>
                  </a:lnTo>
                  <a:lnTo>
                    <a:pt x="4895" y="1"/>
                  </a:lnTo>
                  <a:lnTo>
                    <a:pt x="4916" y="1"/>
                  </a:lnTo>
                  <a:lnTo>
                    <a:pt x="4936" y="3"/>
                  </a:lnTo>
                  <a:lnTo>
                    <a:pt x="4955" y="3"/>
                  </a:lnTo>
                  <a:lnTo>
                    <a:pt x="4992" y="6"/>
                  </a:lnTo>
                  <a:lnTo>
                    <a:pt x="5029" y="8"/>
                  </a:lnTo>
                  <a:lnTo>
                    <a:pt x="5065" y="11"/>
                  </a:lnTo>
                  <a:lnTo>
                    <a:pt x="5101" y="14"/>
                  </a:lnTo>
                  <a:lnTo>
                    <a:pt x="5136" y="18"/>
                  </a:lnTo>
                  <a:lnTo>
                    <a:pt x="5170" y="21"/>
                  </a:lnTo>
                  <a:lnTo>
                    <a:pt x="5206" y="24"/>
                  </a:lnTo>
                  <a:lnTo>
                    <a:pt x="5240" y="29"/>
                  </a:lnTo>
                  <a:lnTo>
                    <a:pt x="5275" y="34"/>
                  </a:lnTo>
                  <a:lnTo>
                    <a:pt x="5313" y="39"/>
                  </a:lnTo>
                  <a:lnTo>
                    <a:pt x="5350" y="42"/>
                  </a:lnTo>
                  <a:lnTo>
                    <a:pt x="5389" y="47"/>
                  </a:lnTo>
                  <a:lnTo>
                    <a:pt x="5428" y="52"/>
                  </a:lnTo>
                  <a:lnTo>
                    <a:pt x="5468" y="57"/>
                  </a:lnTo>
                  <a:lnTo>
                    <a:pt x="5509" y="61"/>
                  </a:lnTo>
                  <a:lnTo>
                    <a:pt x="5549" y="66"/>
                  </a:lnTo>
                  <a:lnTo>
                    <a:pt x="5632" y="78"/>
                  </a:lnTo>
                  <a:lnTo>
                    <a:pt x="5714" y="89"/>
                  </a:lnTo>
                  <a:lnTo>
                    <a:pt x="5798" y="102"/>
                  </a:lnTo>
                  <a:lnTo>
                    <a:pt x="5840" y="110"/>
                  </a:lnTo>
                  <a:lnTo>
                    <a:pt x="5881" y="117"/>
                  </a:lnTo>
                  <a:lnTo>
                    <a:pt x="5923" y="125"/>
                  </a:lnTo>
                  <a:lnTo>
                    <a:pt x="5965" y="133"/>
                  </a:lnTo>
                  <a:lnTo>
                    <a:pt x="6005" y="142"/>
                  </a:lnTo>
                  <a:lnTo>
                    <a:pt x="6048" y="152"/>
                  </a:lnTo>
                  <a:lnTo>
                    <a:pt x="6067" y="157"/>
                  </a:lnTo>
                  <a:lnTo>
                    <a:pt x="6088" y="162"/>
                  </a:lnTo>
                  <a:lnTo>
                    <a:pt x="6132" y="173"/>
                  </a:lnTo>
                  <a:lnTo>
                    <a:pt x="6175" y="186"/>
                  </a:lnTo>
                  <a:lnTo>
                    <a:pt x="6221" y="199"/>
                  </a:lnTo>
                  <a:lnTo>
                    <a:pt x="6268" y="212"/>
                  </a:lnTo>
                  <a:lnTo>
                    <a:pt x="6313" y="227"/>
                  </a:lnTo>
                  <a:lnTo>
                    <a:pt x="6358" y="241"/>
                  </a:lnTo>
                  <a:lnTo>
                    <a:pt x="6404" y="258"/>
                  </a:lnTo>
                  <a:lnTo>
                    <a:pt x="6447" y="272"/>
                  </a:lnTo>
                  <a:lnTo>
                    <a:pt x="6468" y="279"/>
                  </a:lnTo>
                  <a:lnTo>
                    <a:pt x="6489" y="287"/>
                  </a:lnTo>
                  <a:lnTo>
                    <a:pt x="6510" y="293"/>
                  </a:lnTo>
                  <a:lnTo>
                    <a:pt x="6530" y="300"/>
                  </a:lnTo>
                  <a:lnTo>
                    <a:pt x="6549" y="306"/>
                  </a:lnTo>
                  <a:lnTo>
                    <a:pt x="6569" y="313"/>
                  </a:lnTo>
                  <a:lnTo>
                    <a:pt x="6588" y="319"/>
                  </a:lnTo>
                  <a:lnTo>
                    <a:pt x="6606" y="326"/>
                  </a:lnTo>
                  <a:lnTo>
                    <a:pt x="6622" y="332"/>
                  </a:lnTo>
                  <a:lnTo>
                    <a:pt x="6638" y="337"/>
                  </a:lnTo>
                  <a:lnTo>
                    <a:pt x="6655" y="342"/>
                  </a:lnTo>
                  <a:lnTo>
                    <a:pt x="6669" y="347"/>
                  </a:lnTo>
                  <a:lnTo>
                    <a:pt x="6684" y="352"/>
                  </a:lnTo>
                  <a:lnTo>
                    <a:pt x="6697" y="356"/>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ltLang="zh-CN">
                <a:solidFill>
                  <a:prstClr val="black"/>
                </a:solidFill>
                <a:latin typeface="Arial" panose="020B0604020202020204" pitchFamily="34" charset="0"/>
                <a:ea typeface="宋体" panose="02010600030101010101" pitchFamily="2" charset="-122"/>
              </a:endParaRPr>
            </a:p>
          </p:txBody>
        </p:sp>
        <p:sp>
          <p:nvSpPr>
            <p:cNvPr id="21513" name="Rectangle 10">
              <a:extLst>
                <a:ext uri="{FF2B5EF4-FFF2-40B4-BE49-F238E27FC236}">
                  <a16:creationId xmlns:a16="http://schemas.microsoft.com/office/drawing/2014/main" id="{9FCA1CD5-B169-19A6-B5B7-34C5C1E0F49A}"/>
                </a:ext>
              </a:extLst>
            </p:cNvPr>
            <p:cNvSpPr>
              <a:spLocks noChangeArrowheads="1"/>
            </p:cNvSpPr>
            <p:nvPr/>
          </p:nvSpPr>
          <p:spPr bwMode="auto">
            <a:xfrm>
              <a:off x="2757" y="217"/>
              <a:ext cx="20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1000">
                  <a:solidFill>
                    <a:srgbClr val="000000"/>
                  </a:solidFill>
                  <a:latin typeface="Times New Roman" panose="02020603050405020304" pitchFamily="18" charset="0"/>
                </a:rPr>
                <a:t>350 m</a:t>
              </a:r>
              <a:endParaRPr lang="en-US" altLang="en-US">
                <a:solidFill>
                  <a:prstClr val="black"/>
                </a:solidFill>
                <a:latin typeface="Arial" panose="020B0604020202020204" pitchFamily="34" charset="0"/>
                <a:cs typeface="Arial" panose="020B0604020202020204" pitchFamily="34" charset="0"/>
              </a:endParaRPr>
            </a:p>
          </p:txBody>
        </p:sp>
        <p:sp>
          <p:nvSpPr>
            <p:cNvPr id="21514" name="Rectangle 11">
              <a:extLst>
                <a:ext uri="{FF2B5EF4-FFF2-40B4-BE49-F238E27FC236}">
                  <a16:creationId xmlns:a16="http://schemas.microsoft.com/office/drawing/2014/main" id="{E3DC6916-6C67-C1CA-3877-62A745BC5195}"/>
                </a:ext>
              </a:extLst>
            </p:cNvPr>
            <p:cNvSpPr>
              <a:spLocks noChangeArrowheads="1"/>
            </p:cNvSpPr>
            <p:nvPr/>
          </p:nvSpPr>
          <p:spPr bwMode="auto">
            <a:xfrm>
              <a:off x="2961" y="217"/>
              <a:ext cx="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10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1515" name="Rectangle 12">
              <a:extLst>
                <a:ext uri="{FF2B5EF4-FFF2-40B4-BE49-F238E27FC236}">
                  <a16:creationId xmlns:a16="http://schemas.microsoft.com/office/drawing/2014/main" id="{2AACEE3E-B31A-72C0-F252-CC86484F8B2D}"/>
                </a:ext>
              </a:extLst>
            </p:cNvPr>
            <p:cNvSpPr>
              <a:spLocks noChangeArrowheads="1"/>
            </p:cNvSpPr>
            <p:nvPr/>
          </p:nvSpPr>
          <p:spPr bwMode="auto">
            <a:xfrm>
              <a:off x="4323" y="2757"/>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9</a:t>
              </a:r>
              <a:endParaRPr lang="en-US" altLang="en-US">
                <a:solidFill>
                  <a:prstClr val="black"/>
                </a:solidFill>
                <a:latin typeface="Arial" panose="020B0604020202020204" pitchFamily="34" charset="0"/>
                <a:cs typeface="Arial" panose="020B0604020202020204" pitchFamily="34" charset="0"/>
              </a:endParaRPr>
            </a:p>
          </p:txBody>
        </p:sp>
        <p:sp>
          <p:nvSpPr>
            <p:cNvPr id="21516" name="Rectangle 13">
              <a:extLst>
                <a:ext uri="{FF2B5EF4-FFF2-40B4-BE49-F238E27FC236}">
                  <a16:creationId xmlns:a16="http://schemas.microsoft.com/office/drawing/2014/main" id="{6D85A89C-0DF0-80DA-BA16-611C88398D72}"/>
                </a:ext>
              </a:extLst>
            </p:cNvPr>
            <p:cNvSpPr>
              <a:spLocks noChangeArrowheads="1"/>
            </p:cNvSpPr>
            <p:nvPr/>
          </p:nvSpPr>
          <p:spPr bwMode="auto">
            <a:xfrm>
              <a:off x="4357" y="2757"/>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7</a:t>
              </a:r>
              <a:endParaRPr lang="en-US" altLang="en-US">
                <a:solidFill>
                  <a:prstClr val="black"/>
                </a:solidFill>
                <a:latin typeface="Arial" panose="020B0604020202020204" pitchFamily="34" charset="0"/>
                <a:cs typeface="Arial" panose="020B0604020202020204" pitchFamily="34" charset="0"/>
              </a:endParaRPr>
            </a:p>
          </p:txBody>
        </p:sp>
        <p:sp>
          <p:nvSpPr>
            <p:cNvPr id="21517" name="Rectangle 14">
              <a:extLst>
                <a:ext uri="{FF2B5EF4-FFF2-40B4-BE49-F238E27FC236}">
                  <a16:creationId xmlns:a16="http://schemas.microsoft.com/office/drawing/2014/main" id="{F05E9B1E-495F-60FF-262D-F746AF27FC79}"/>
                </a:ext>
              </a:extLst>
            </p:cNvPr>
            <p:cNvSpPr>
              <a:spLocks noChangeArrowheads="1"/>
            </p:cNvSpPr>
            <p:nvPr/>
          </p:nvSpPr>
          <p:spPr bwMode="auto">
            <a:xfrm>
              <a:off x="4391" y="2757"/>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1518" name="Rectangle 15">
              <a:extLst>
                <a:ext uri="{FF2B5EF4-FFF2-40B4-BE49-F238E27FC236}">
                  <a16:creationId xmlns:a16="http://schemas.microsoft.com/office/drawing/2014/main" id="{AE8B7364-1C94-EFA9-3192-202B8F77B6F0}"/>
                </a:ext>
              </a:extLst>
            </p:cNvPr>
            <p:cNvSpPr>
              <a:spLocks noChangeArrowheads="1"/>
            </p:cNvSpPr>
            <p:nvPr/>
          </p:nvSpPr>
          <p:spPr bwMode="auto">
            <a:xfrm>
              <a:off x="4566" y="1487"/>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9</a:t>
              </a:r>
              <a:endParaRPr lang="en-US" altLang="en-US">
                <a:solidFill>
                  <a:prstClr val="black"/>
                </a:solidFill>
                <a:latin typeface="Arial" panose="020B0604020202020204" pitchFamily="34" charset="0"/>
                <a:cs typeface="Arial" panose="020B0604020202020204" pitchFamily="34" charset="0"/>
              </a:endParaRPr>
            </a:p>
          </p:txBody>
        </p:sp>
        <p:sp>
          <p:nvSpPr>
            <p:cNvPr id="21519" name="Rectangle 16">
              <a:extLst>
                <a:ext uri="{FF2B5EF4-FFF2-40B4-BE49-F238E27FC236}">
                  <a16:creationId xmlns:a16="http://schemas.microsoft.com/office/drawing/2014/main" id="{A5B76DF6-CE00-0036-8A78-8D04CE7DF561}"/>
                </a:ext>
              </a:extLst>
            </p:cNvPr>
            <p:cNvSpPr>
              <a:spLocks noChangeArrowheads="1"/>
            </p:cNvSpPr>
            <p:nvPr/>
          </p:nvSpPr>
          <p:spPr bwMode="auto">
            <a:xfrm>
              <a:off x="4600" y="1487"/>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8</a:t>
              </a:r>
              <a:endParaRPr lang="en-US" altLang="en-US">
                <a:solidFill>
                  <a:prstClr val="black"/>
                </a:solidFill>
                <a:latin typeface="Arial" panose="020B0604020202020204" pitchFamily="34" charset="0"/>
                <a:cs typeface="Arial" panose="020B0604020202020204" pitchFamily="34" charset="0"/>
              </a:endParaRPr>
            </a:p>
          </p:txBody>
        </p:sp>
        <p:sp>
          <p:nvSpPr>
            <p:cNvPr id="21520" name="Rectangle 17">
              <a:extLst>
                <a:ext uri="{FF2B5EF4-FFF2-40B4-BE49-F238E27FC236}">
                  <a16:creationId xmlns:a16="http://schemas.microsoft.com/office/drawing/2014/main" id="{EF048E84-2843-34D2-9071-DB31196AFCA2}"/>
                </a:ext>
              </a:extLst>
            </p:cNvPr>
            <p:cNvSpPr>
              <a:spLocks noChangeArrowheads="1"/>
            </p:cNvSpPr>
            <p:nvPr/>
          </p:nvSpPr>
          <p:spPr bwMode="auto">
            <a:xfrm>
              <a:off x="4633" y="1487"/>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1521" name="Line 18">
              <a:extLst>
                <a:ext uri="{FF2B5EF4-FFF2-40B4-BE49-F238E27FC236}">
                  <a16:creationId xmlns:a16="http://schemas.microsoft.com/office/drawing/2014/main" id="{E060C1CA-A3F1-32BC-B3A4-850F3330D871}"/>
                </a:ext>
              </a:extLst>
            </p:cNvPr>
            <p:cNvSpPr>
              <a:spLocks noChangeShapeType="1"/>
            </p:cNvSpPr>
            <p:nvPr/>
          </p:nvSpPr>
          <p:spPr bwMode="auto">
            <a:xfrm flipV="1">
              <a:off x="4528" y="2864"/>
              <a:ext cx="1" cy="30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1522" name="Line 19">
              <a:extLst>
                <a:ext uri="{FF2B5EF4-FFF2-40B4-BE49-F238E27FC236}">
                  <a16:creationId xmlns:a16="http://schemas.microsoft.com/office/drawing/2014/main" id="{34EDC150-60B3-C1E1-3007-23741B447927}"/>
                </a:ext>
              </a:extLst>
            </p:cNvPr>
            <p:cNvSpPr>
              <a:spLocks noChangeShapeType="1"/>
            </p:cNvSpPr>
            <p:nvPr/>
          </p:nvSpPr>
          <p:spPr bwMode="auto">
            <a:xfrm flipH="1">
              <a:off x="4468" y="2864"/>
              <a:ext cx="60" cy="12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1523" name="Line 20">
              <a:extLst>
                <a:ext uri="{FF2B5EF4-FFF2-40B4-BE49-F238E27FC236}">
                  <a16:creationId xmlns:a16="http://schemas.microsoft.com/office/drawing/2014/main" id="{47FC9C12-6916-BAEF-6483-C29FBED15298}"/>
                </a:ext>
              </a:extLst>
            </p:cNvPr>
            <p:cNvSpPr>
              <a:spLocks noChangeShapeType="1"/>
            </p:cNvSpPr>
            <p:nvPr/>
          </p:nvSpPr>
          <p:spPr bwMode="auto">
            <a:xfrm>
              <a:off x="4468" y="2986"/>
              <a:ext cx="12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1524" name="Rectangle 21">
              <a:extLst>
                <a:ext uri="{FF2B5EF4-FFF2-40B4-BE49-F238E27FC236}">
                  <a16:creationId xmlns:a16="http://schemas.microsoft.com/office/drawing/2014/main" id="{A4F89188-FE09-0C91-5165-E3679F135F02}"/>
                </a:ext>
              </a:extLst>
            </p:cNvPr>
            <p:cNvSpPr>
              <a:spLocks noChangeArrowheads="1"/>
            </p:cNvSpPr>
            <p:nvPr/>
          </p:nvSpPr>
          <p:spPr bwMode="auto">
            <a:xfrm>
              <a:off x="4404" y="3249"/>
              <a:ext cx="17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1/2000</a:t>
              </a:r>
              <a:endParaRPr lang="en-US" altLang="en-US">
                <a:solidFill>
                  <a:prstClr val="black"/>
                </a:solidFill>
                <a:latin typeface="Arial" panose="020B0604020202020204" pitchFamily="34" charset="0"/>
                <a:cs typeface="Arial" panose="020B0604020202020204" pitchFamily="34" charset="0"/>
              </a:endParaRPr>
            </a:p>
          </p:txBody>
        </p:sp>
        <p:sp>
          <p:nvSpPr>
            <p:cNvPr id="21525" name="Rectangle 22">
              <a:extLst>
                <a:ext uri="{FF2B5EF4-FFF2-40B4-BE49-F238E27FC236}">
                  <a16:creationId xmlns:a16="http://schemas.microsoft.com/office/drawing/2014/main" id="{AB3293BB-B828-5B20-D381-E6F93E37A728}"/>
                </a:ext>
              </a:extLst>
            </p:cNvPr>
            <p:cNvSpPr>
              <a:spLocks noChangeArrowheads="1"/>
            </p:cNvSpPr>
            <p:nvPr/>
          </p:nvSpPr>
          <p:spPr bwMode="auto">
            <a:xfrm>
              <a:off x="4593" y="3249"/>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1526" name="Rectangle 23">
              <a:extLst>
                <a:ext uri="{FF2B5EF4-FFF2-40B4-BE49-F238E27FC236}">
                  <a16:creationId xmlns:a16="http://schemas.microsoft.com/office/drawing/2014/main" id="{20E60D18-0136-60A2-5D10-B9CFB554EB25}"/>
                </a:ext>
              </a:extLst>
            </p:cNvPr>
            <p:cNvSpPr>
              <a:spLocks noChangeArrowheads="1"/>
            </p:cNvSpPr>
            <p:nvPr/>
          </p:nvSpPr>
          <p:spPr bwMode="auto">
            <a:xfrm>
              <a:off x="2804" y="3791"/>
              <a:ext cx="172" cy="1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a:solidFill>
                  <a:prstClr val="black"/>
                </a:solidFill>
                <a:latin typeface="Arial" panose="020B0604020202020204" pitchFamily="34" charset="0"/>
                <a:cs typeface="Arial" panose="020B0604020202020204" pitchFamily="34" charset="0"/>
              </a:endParaRPr>
            </a:p>
          </p:txBody>
        </p:sp>
        <p:sp>
          <p:nvSpPr>
            <p:cNvPr id="21527" name="Rectangle 24">
              <a:extLst>
                <a:ext uri="{FF2B5EF4-FFF2-40B4-BE49-F238E27FC236}">
                  <a16:creationId xmlns:a16="http://schemas.microsoft.com/office/drawing/2014/main" id="{A3496E6B-AED8-F96E-AE81-3D5C1503B4ED}"/>
                </a:ext>
              </a:extLst>
            </p:cNvPr>
            <p:cNvSpPr>
              <a:spLocks noChangeArrowheads="1"/>
            </p:cNvSpPr>
            <p:nvPr/>
          </p:nvSpPr>
          <p:spPr bwMode="auto">
            <a:xfrm>
              <a:off x="2804" y="3791"/>
              <a:ext cx="172" cy="12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ltLang="en-US">
                <a:solidFill>
                  <a:prstClr val="black"/>
                </a:solidFill>
                <a:latin typeface="Arial" panose="020B0604020202020204" pitchFamily="34" charset="0"/>
                <a:cs typeface="Arial" panose="020B0604020202020204" pitchFamily="34" charset="0"/>
              </a:endParaRPr>
            </a:p>
          </p:txBody>
        </p:sp>
        <p:sp>
          <p:nvSpPr>
            <p:cNvPr id="21528" name="Rectangle 25">
              <a:extLst>
                <a:ext uri="{FF2B5EF4-FFF2-40B4-BE49-F238E27FC236}">
                  <a16:creationId xmlns:a16="http://schemas.microsoft.com/office/drawing/2014/main" id="{31E4A706-101A-E0B7-2217-2F3FD63FB088}"/>
                </a:ext>
              </a:extLst>
            </p:cNvPr>
            <p:cNvSpPr>
              <a:spLocks noChangeArrowheads="1"/>
            </p:cNvSpPr>
            <p:nvPr/>
          </p:nvSpPr>
          <p:spPr bwMode="auto">
            <a:xfrm>
              <a:off x="2871" y="3819"/>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P</a:t>
              </a:r>
              <a:endParaRPr lang="en-US" altLang="en-US">
                <a:solidFill>
                  <a:prstClr val="black"/>
                </a:solidFill>
                <a:latin typeface="Arial" panose="020B0604020202020204" pitchFamily="34" charset="0"/>
                <a:cs typeface="Arial" panose="020B0604020202020204" pitchFamily="34" charset="0"/>
              </a:endParaRPr>
            </a:p>
          </p:txBody>
        </p:sp>
        <p:sp>
          <p:nvSpPr>
            <p:cNvPr id="21529" name="Rectangle 26">
              <a:extLst>
                <a:ext uri="{FF2B5EF4-FFF2-40B4-BE49-F238E27FC236}">
                  <a16:creationId xmlns:a16="http://schemas.microsoft.com/office/drawing/2014/main" id="{40ED1BA4-3FF7-9BCF-072E-49F0931477A0}"/>
                </a:ext>
              </a:extLst>
            </p:cNvPr>
            <p:cNvSpPr>
              <a:spLocks noChangeArrowheads="1"/>
            </p:cNvSpPr>
            <p:nvPr/>
          </p:nvSpPr>
          <p:spPr bwMode="auto">
            <a:xfrm>
              <a:off x="2909" y="3819"/>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1530" name="Rectangle 27">
              <a:extLst>
                <a:ext uri="{FF2B5EF4-FFF2-40B4-BE49-F238E27FC236}">
                  <a16:creationId xmlns:a16="http://schemas.microsoft.com/office/drawing/2014/main" id="{82FB4BFC-CCE7-B3AE-2539-C39D0107F7AF}"/>
                </a:ext>
              </a:extLst>
            </p:cNvPr>
            <p:cNvSpPr>
              <a:spLocks noChangeArrowheads="1"/>
            </p:cNvSpPr>
            <p:nvPr/>
          </p:nvSpPr>
          <p:spPr bwMode="auto">
            <a:xfrm>
              <a:off x="3235" y="3814"/>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1531" name="Freeform 28">
              <a:extLst>
                <a:ext uri="{FF2B5EF4-FFF2-40B4-BE49-F238E27FC236}">
                  <a16:creationId xmlns:a16="http://schemas.microsoft.com/office/drawing/2014/main" id="{3B7FA376-ABF3-BAE2-6023-01800320A2DC}"/>
                </a:ext>
              </a:extLst>
            </p:cNvPr>
            <p:cNvSpPr>
              <a:spLocks noChangeArrowheads="1"/>
            </p:cNvSpPr>
            <p:nvPr/>
          </p:nvSpPr>
          <p:spPr bwMode="auto">
            <a:xfrm>
              <a:off x="1838" y="3862"/>
              <a:ext cx="2610" cy="248"/>
            </a:xfrm>
            <a:custGeom>
              <a:avLst/>
              <a:gdLst>
                <a:gd name="T0" fmla="*/ 204 w 5220"/>
                <a:gd name="T1" fmla="*/ 18 h 496"/>
                <a:gd name="T2" fmla="*/ 610 w 5220"/>
                <a:gd name="T3" fmla="*/ 55 h 496"/>
                <a:gd name="T4" fmla="*/ 1009 w 5220"/>
                <a:gd name="T5" fmla="*/ 88 h 496"/>
                <a:gd name="T6" fmla="*/ 1298 w 5220"/>
                <a:gd name="T7" fmla="*/ 107 h 496"/>
                <a:gd name="T8" fmla="*/ 1486 w 5220"/>
                <a:gd name="T9" fmla="*/ 117 h 496"/>
                <a:gd name="T10" fmla="*/ 1667 w 5220"/>
                <a:gd name="T11" fmla="*/ 123 h 496"/>
                <a:gd name="T12" fmla="*/ 1844 w 5220"/>
                <a:gd name="T13" fmla="*/ 123 h 496"/>
                <a:gd name="T14" fmla="*/ 2014 w 5220"/>
                <a:gd name="T15" fmla="*/ 118 h 496"/>
                <a:gd name="T16" fmla="*/ 2261 w 5220"/>
                <a:gd name="T17" fmla="*/ 106 h 496"/>
                <a:gd name="T18" fmla="*/ 2423 w 5220"/>
                <a:gd name="T19" fmla="*/ 99 h 496"/>
                <a:gd name="T20" fmla="*/ 2585 w 5220"/>
                <a:gd name="T21" fmla="*/ 97 h 496"/>
                <a:gd name="T22" fmla="*/ 2749 w 5220"/>
                <a:gd name="T23" fmla="*/ 104 h 496"/>
                <a:gd name="T24" fmla="*/ 2914 w 5220"/>
                <a:gd name="T25" fmla="*/ 122 h 496"/>
                <a:gd name="T26" fmla="*/ 2998 w 5220"/>
                <a:gd name="T27" fmla="*/ 135 h 496"/>
                <a:gd name="T28" fmla="*/ 3169 w 5220"/>
                <a:gd name="T29" fmla="*/ 174 h 496"/>
                <a:gd name="T30" fmla="*/ 3343 w 5220"/>
                <a:gd name="T31" fmla="*/ 224 h 496"/>
                <a:gd name="T32" fmla="*/ 3603 w 5220"/>
                <a:gd name="T33" fmla="*/ 311 h 496"/>
                <a:gd name="T34" fmla="*/ 3775 w 5220"/>
                <a:gd name="T35" fmla="*/ 368 h 496"/>
                <a:gd name="T36" fmla="*/ 3940 w 5220"/>
                <a:gd name="T37" fmla="*/ 420 h 496"/>
                <a:gd name="T38" fmla="*/ 4099 w 5220"/>
                <a:gd name="T39" fmla="*/ 460 h 496"/>
                <a:gd name="T40" fmla="*/ 4175 w 5220"/>
                <a:gd name="T41" fmla="*/ 475 h 496"/>
                <a:gd name="T42" fmla="*/ 4249 w 5220"/>
                <a:gd name="T43" fmla="*/ 486 h 496"/>
                <a:gd name="T44" fmla="*/ 4320 w 5220"/>
                <a:gd name="T45" fmla="*/ 491 h 496"/>
                <a:gd name="T46" fmla="*/ 4388 w 5220"/>
                <a:gd name="T47" fmla="*/ 496 h 496"/>
                <a:gd name="T48" fmla="*/ 4456 w 5220"/>
                <a:gd name="T49" fmla="*/ 496 h 496"/>
                <a:gd name="T50" fmla="*/ 4521 w 5220"/>
                <a:gd name="T51" fmla="*/ 495 h 496"/>
                <a:gd name="T52" fmla="*/ 4586 w 5220"/>
                <a:gd name="T53" fmla="*/ 491 h 496"/>
                <a:gd name="T54" fmla="*/ 4647 w 5220"/>
                <a:gd name="T55" fmla="*/ 486 h 496"/>
                <a:gd name="T56" fmla="*/ 4709 w 5220"/>
                <a:gd name="T57" fmla="*/ 480 h 496"/>
                <a:gd name="T58" fmla="*/ 4827 w 5220"/>
                <a:gd name="T59" fmla="*/ 460 h 496"/>
                <a:gd name="T60" fmla="*/ 4942 w 5220"/>
                <a:gd name="T61" fmla="*/ 436 h 496"/>
                <a:gd name="T62" fmla="*/ 5054 w 5220"/>
                <a:gd name="T63" fmla="*/ 409 h 496"/>
                <a:gd name="T64" fmla="*/ 5220 w 5220"/>
                <a:gd name="T65" fmla="*/ 36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20" h="496">
                  <a:moveTo>
                    <a:pt x="0" y="0"/>
                  </a:moveTo>
                  <a:lnTo>
                    <a:pt x="204" y="18"/>
                  </a:lnTo>
                  <a:lnTo>
                    <a:pt x="408" y="37"/>
                  </a:lnTo>
                  <a:lnTo>
                    <a:pt x="610" y="55"/>
                  </a:lnTo>
                  <a:lnTo>
                    <a:pt x="811" y="71"/>
                  </a:lnTo>
                  <a:lnTo>
                    <a:pt x="1009" y="88"/>
                  </a:lnTo>
                  <a:lnTo>
                    <a:pt x="1203" y="101"/>
                  </a:lnTo>
                  <a:lnTo>
                    <a:pt x="1298" y="107"/>
                  </a:lnTo>
                  <a:lnTo>
                    <a:pt x="1394" y="112"/>
                  </a:lnTo>
                  <a:lnTo>
                    <a:pt x="1486" y="117"/>
                  </a:lnTo>
                  <a:lnTo>
                    <a:pt x="1578" y="122"/>
                  </a:lnTo>
                  <a:lnTo>
                    <a:pt x="1667" y="123"/>
                  </a:lnTo>
                  <a:lnTo>
                    <a:pt x="1756" y="125"/>
                  </a:lnTo>
                  <a:lnTo>
                    <a:pt x="1844" y="123"/>
                  </a:lnTo>
                  <a:lnTo>
                    <a:pt x="1930" y="122"/>
                  </a:lnTo>
                  <a:lnTo>
                    <a:pt x="2014" y="118"/>
                  </a:lnTo>
                  <a:lnTo>
                    <a:pt x="2096" y="114"/>
                  </a:lnTo>
                  <a:lnTo>
                    <a:pt x="2261" y="106"/>
                  </a:lnTo>
                  <a:lnTo>
                    <a:pt x="2342" y="102"/>
                  </a:lnTo>
                  <a:lnTo>
                    <a:pt x="2423" y="99"/>
                  </a:lnTo>
                  <a:lnTo>
                    <a:pt x="2504" y="97"/>
                  </a:lnTo>
                  <a:lnTo>
                    <a:pt x="2585" y="97"/>
                  </a:lnTo>
                  <a:lnTo>
                    <a:pt x="2666" y="101"/>
                  </a:lnTo>
                  <a:lnTo>
                    <a:pt x="2749" y="104"/>
                  </a:lnTo>
                  <a:lnTo>
                    <a:pt x="2830" y="110"/>
                  </a:lnTo>
                  <a:lnTo>
                    <a:pt x="2914" y="122"/>
                  </a:lnTo>
                  <a:lnTo>
                    <a:pt x="2956" y="127"/>
                  </a:lnTo>
                  <a:lnTo>
                    <a:pt x="2998" y="135"/>
                  </a:lnTo>
                  <a:lnTo>
                    <a:pt x="3082" y="153"/>
                  </a:lnTo>
                  <a:lnTo>
                    <a:pt x="3169" y="174"/>
                  </a:lnTo>
                  <a:lnTo>
                    <a:pt x="3255" y="198"/>
                  </a:lnTo>
                  <a:lnTo>
                    <a:pt x="3343" y="224"/>
                  </a:lnTo>
                  <a:lnTo>
                    <a:pt x="3430" y="253"/>
                  </a:lnTo>
                  <a:lnTo>
                    <a:pt x="3603" y="311"/>
                  </a:lnTo>
                  <a:lnTo>
                    <a:pt x="3689" y="341"/>
                  </a:lnTo>
                  <a:lnTo>
                    <a:pt x="3775" y="368"/>
                  </a:lnTo>
                  <a:lnTo>
                    <a:pt x="3859" y="396"/>
                  </a:lnTo>
                  <a:lnTo>
                    <a:pt x="3940" y="420"/>
                  </a:lnTo>
                  <a:lnTo>
                    <a:pt x="4021" y="443"/>
                  </a:lnTo>
                  <a:lnTo>
                    <a:pt x="4099" y="460"/>
                  </a:lnTo>
                  <a:lnTo>
                    <a:pt x="4137" y="469"/>
                  </a:lnTo>
                  <a:lnTo>
                    <a:pt x="4175" y="475"/>
                  </a:lnTo>
                  <a:lnTo>
                    <a:pt x="4212" y="482"/>
                  </a:lnTo>
                  <a:lnTo>
                    <a:pt x="4249" y="486"/>
                  </a:lnTo>
                  <a:lnTo>
                    <a:pt x="4285" y="490"/>
                  </a:lnTo>
                  <a:lnTo>
                    <a:pt x="4320" y="491"/>
                  </a:lnTo>
                  <a:lnTo>
                    <a:pt x="4354" y="495"/>
                  </a:lnTo>
                  <a:lnTo>
                    <a:pt x="4388" y="496"/>
                  </a:lnTo>
                  <a:lnTo>
                    <a:pt x="4422" y="496"/>
                  </a:lnTo>
                  <a:lnTo>
                    <a:pt x="4456" y="496"/>
                  </a:lnTo>
                  <a:lnTo>
                    <a:pt x="4489" y="496"/>
                  </a:lnTo>
                  <a:lnTo>
                    <a:pt x="4521" y="495"/>
                  </a:lnTo>
                  <a:lnTo>
                    <a:pt x="4553" y="493"/>
                  </a:lnTo>
                  <a:lnTo>
                    <a:pt x="4586" y="491"/>
                  </a:lnTo>
                  <a:lnTo>
                    <a:pt x="4617" y="490"/>
                  </a:lnTo>
                  <a:lnTo>
                    <a:pt x="4647" y="486"/>
                  </a:lnTo>
                  <a:lnTo>
                    <a:pt x="4678" y="483"/>
                  </a:lnTo>
                  <a:lnTo>
                    <a:pt x="4709" y="480"/>
                  </a:lnTo>
                  <a:lnTo>
                    <a:pt x="4769" y="470"/>
                  </a:lnTo>
                  <a:lnTo>
                    <a:pt x="4827" y="460"/>
                  </a:lnTo>
                  <a:lnTo>
                    <a:pt x="4885" y="449"/>
                  </a:lnTo>
                  <a:lnTo>
                    <a:pt x="4942" y="436"/>
                  </a:lnTo>
                  <a:lnTo>
                    <a:pt x="4999" y="423"/>
                  </a:lnTo>
                  <a:lnTo>
                    <a:pt x="5054" y="409"/>
                  </a:lnTo>
                  <a:lnTo>
                    <a:pt x="5110" y="394"/>
                  </a:lnTo>
                  <a:lnTo>
                    <a:pt x="5220" y="365"/>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ltLang="zh-CN">
                <a:solidFill>
                  <a:prstClr val="black"/>
                </a:solidFill>
                <a:latin typeface="Arial" panose="020B0604020202020204" pitchFamily="34" charset="0"/>
                <a:ea typeface="宋体" panose="02010600030101010101" pitchFamily="2" charset="-122"/>
              </a:endParaRPr>
            </a:p>
          </p:txBody>
        </p:sp>
        <p:sp>
          <p:nvSpPr>
            <p:cNvPr id="21532" name="Freeform 29">
              <a:extLst>
                <a:ext uri="{FF2B5EF4-FFF2-40B4-BE49-F238E27FC236}">
                  <a16:creationId xmlns:a16="http://schemas.microsoft.com/office/drawing/2014/main" id="{A323A223-C97D-025F-E581-7C1E269AF7A5}"/>
                </a:ext>
              </a:extLst>
            </p:cNvPr>
            <p:cNvSpPr>
              <a:spLocks noChangeArrowheads="1"/>
            </p:cNvSpPr>
            <p:nvPr/>
          </p:nvSpPr>
          <p:spPr bwMode="auto">
            <a:xfrm>
              <a:off x="1823" y="4074"/>
              <a:ext cx="2610" cy="249"/>
            </a:xfrm>
            <a:custGeom>
              <a:avLst/>
              <a:gdLst>
                <a:gd name="T0" fmla="*/ 206 w 5221"/>
                <a:gd name="T1" fmla="*/ 19 h 497"/>
                <a:gd name="T2" fmla="*/ 612 w 5221"/>
                <a:gd name="T3" fmla="*/ 55 h 497"/>
                <a:gd name="T4" fmla="*/ 1010 w 5221"/>
                <a:gd name="T5" fmla="*/ 87 h 497"/>
                <a:gd name="T6" fmla="*/ 1300 w 5221"/>
                <a:gd name="T7" fmla="*/ 107 h 497"/>
                <a:gd name="T8" fmla="*/ 1486 w 5221"/>
                <a:gd name="T9" fmla="*/ 117 h 497"/>
                <a:gd name="T10" fmla="*/ 1669 w 5221"/>
                <a:gd name="T11" fmla="*/ 125 h 497"/>
                <a:gd name="T12" fmla="*/ 1844 w 5221"/>
                <a:gd name="T13" fmla="*/ 123 h 497"/>
                <a:gd name="T14" fmla="*/ 2014 w 5221"/>
                <a:gd name="T15" fmla="*/ 118 h 497"/>
                <a:gd name="T16" fmla="*/ 2262 w 5221"/>
                <a:gd name="T17" fmla="*/ 107 h 497"/>
                <a:gd name="T18" fmla="*/ 2424 w 5221"/>
                <a:gd name="T19" fmla="*/ 100 h 497"/>
                <a:gd name="T20" fmla="*/ 2585 w 5221"/>
                <a:gd name="T21" fmla="*/ 99 h 497"/>
                <a:gd name="T22" fmla="*/ 2749 w 5221"/>
                <a:gd name="T23" fmla="*/ 105 h 497"/>
                <a:gd name="T24" fmla="*/ 2914 w 5221"/>
                <a:gd name="T25" fmla="*/ 121 h 497"/>
                <a:gd name="T26" fmla="*/ 2998 w 5221"/>
                <a:gd name="T27" fmla="*/ 134 h 497"/>
                <a:gd name="T28" fmla="*/ 3170 w 5221"/>
                <a:gd name="T29" fmla="*/ 175 h 497"/>
                <a:gd name="T30" fmla="*/ 3343 w 5221"/>
                <a:gd name="T31" fmla="*/ 225 h 497"/>
                <a:gd name="T32" fmla="*/ 3605 w 5221"/>
                <a:gd name="T33" fmla="*/ 311 h 497"/>
                <a:gd name="T34" fmla="*/ 3775 w 5221"/>
                <a:gd name="T35" fmla="*/ 369 h 497"/>
                <a:gd name="T36" fmla="*/ 3942 w 5221"/>
                <a:gd name="T37" fmla="*/ 421 h 497"/>
                <a:gd name="T38" fmla="*/ 4100 w 5221"/>
                <a:gd name="T39" fmla="*/ 462 h 497"/>
                <a:gd name="T40" fmla="*/ 4177 w 5221"/>
                <a:gd name="T41" fmla="*/ 476 h 497"/>
                <a:gd name="T42" fmla="*/ 4249 w 5221"/>
                <a:gd name="T43" fmla="*/ 486 h 497"/>
                <a:gd name="T44" fmla="*/ 4321 w 5221"/>
                <a:gd name="T45" fmla="*/ 493 h 497"/>
                <a:gd name="T46" fmla="*/ 4390 w 5221"/>
                <a:gd name="T47" fmla="*/ 496 h 497"/>
                <a:gd name="T48" fmla="*/ 4457 w 5221"/>
                <a:gd name="T49" fmla="*/ 497 h 497"/>
                <a:gd name="T50" fmla="*/ 4521 w 5221"/>
                <a:gd name="T51" fmla="*/ 496 h 497"/>
                <a:gd name="T52" fmla="*/ 4586 w 5221"/>
                <a:gd name="T53" fmla="*/ 493 h 497"/>
                <a:gd name="T54" fmla="*/ 4648 w 5221"/>
                <a:gd name="T55" fmla="*/ 486 h 497"/>
                <a:gd name="T56" fmla="*/ 4709 w 5221"/>
                <a:gd name="T57" fmla="*/ 480 h 497"/>
                <a:gd name="T58" fmla="*/ 4827 w 5221"/>
                <a:gd name="T59" fmla="*/ 460 h 497"/>
                <a:gd name="T60" fmla="*/ 4942 w 5221"/>
                <a:gd name="T61" fmla="*/ 437 h 497"/>
                <a:gd name="T62" fmla="*/ 5055 w 5221"/>
                <a:gd name="T63" fmla="*/ 410 h 497"/>
                <a:gd name="T64" fmla="*/ 5221 w 5221"/>
                <a:gd name="T65" fmla="*/ 36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21" h="497">
                  <a:moveTo>
                    <a:pt x="0" y="0"/>
                  </a:moveTo>
                  <a:lnTo>
                    <a:pt x="206" y="19"/>
                  </a:lnTo>
                  <a:lnTo>
                    <a:pt x="410" y="37"/>
                  </a:lnTo>
                  <a:lnTo>
                    <a:pt x="612" y="55"/>
                  </a:lnTo>
                  <a:lnTo>
                    <a:pt x="813" y="73"/>
                  </a:lnTo>
                  <a:lnTo>
                    <a:pt x="1010" y="87"/>
                  </a:lnTo>
                  <a:lnTo>
                    <a:pt x="1205" y="100"/>
                  </a:lnTo>
                  <a:lnTo>
                    <a:pt x="1300" y="107"/>
                  </a:lnTo>
                  <a:lnTo>
                    <a:pt x="1394" y="112"/>
                  </a:lnTo>
                  <a:lnTo>
                    <a:pt x="1486" y="117"/>
                  </a:lnTo>
                  <a:lnTo>
                    <a:pt x="1579" y="121"/>
                  </a:lnTo>
                  <a:lnTo>
                    <a:pt x="1669" y="125"/>
                  </a:lnTo>
                  <a:lnTo>
                    <a:pt x="1757" y="125"/>
                  </a:lnTo>
                  <a:lnTo>
                    <a:pt x="1844" y="123"/>
                  </a:lnTo>
                  <a:lnTo>
                    <a:pt x="1930" y="121"/>
                  </a:lnTo>
                  <a:lnTo>
                    <a:pt x="2014" y="118"/>
                  </a:lnTo>
                  <a:lnTo>
                    <a:pt x="2097" y="115"/>
                  </a:lnTo>
                  <a:lnTo>
                    <a:pt x="2262" y="107"/>
                  </a:lnTo>
                  <a:lnTo>
                    <a:pt x="2343" y="102"/>
                  </a:lnTo>
                  <a:lnTo>
                    <a:pt x="2424" y="100"/>
                  </a:lnTo>
                  <a:lnTo>
                    <a:pt x="2504" y="99"/>
                  </a:lnTo>
                  <a:lnTo>
                    <a:pt x="2585" y="99"/>
                  </a:lnTo>
                  <a:lnTo>
                    <a:pt x="2666" y="100"/>
                  </a:lnTo>
                  <a:lnTo>
                    <a:pt x="2749" y="105"/>
                  </a:lnTo>
                  <a:lnTo>
                    <a:pt x="2831" y="112"/>
                  </a:lnTo>
                  <a:lnTo>
                    <a:pt x="2914" y="121"/>
                  </a:lnTo>
                  <a:lnTo>
                    <a:pt x="2956" y="128"/>
                  </a:lnTo>
                  <a:lnTo>
                    <a:pt x="2998" y="134"/>
                  </a:lnTo>
                  <a:lnTo>
                    <a:pt x="3084" y="152"/>
                  </a:lnTo>
                  <a:lnTo>
                    <a:pt x="3170" y="175"/>
                  </a:lnTo>
                  <a:lnTo>
                    <a:pt x="3257" y="198"/>
                  </a:lnTo>
                  <a:lnTo>
                    <a:pt x="3343" y="225"/>
                  </a:lnTo>
                  <a:lnTo>
                    <a:pt x="3430" y="253"/>
                  </a:lnTo>
                  <a:lnTo>
                    <a:pt x="3605" y="311"/>
                  </a:lnTo>
                  <a:lnTo>
                    <a:pt x="3691" y="340"/>
                  </a:lnTo>
                  <a:lnTo>
                    <a:pt x="3775" y="369"/>
                  </a:lnTo>
                  <a:lnTo>
                    <a:pt x="3859" y="395"/>
                  </a:lnTo>
                  <a:lnTo>
                    <a:pt x="3942" y="421"/>
                  </a:lnTo>
                  <a:lnTo>
                    <a:pt x="4021" y="442"/>
                  </a:lnTo>
                  <a:lnTo>
                    <a:pt x="4100" y="462"/>
                  </a:lnTo>
                  <a:lnTo>
                    <a:pt x="4138" y="470"/>
                  </a:lnTo>
                  <a:lnTo>
                    <a:pt x="4177" y="476"/>
                  </a:lnTo>
                  <a:lnTo>
                    <a:pt x="4214" y="481"/>
                  </a:lnTo>
                  <a:lnTo>
                    <a:pt x="4249" y="486"/>
                  </a:lnTo>
                  <a:lnTo>
                    <a:pt x="4285" y="489"/>
                  </a:lnTo>
                  <a:lnTo>
                    <a:pt x="4321" y="493"/>
                  </a:lnTo>
                  <a:lnTo>
                    <a:pt x="4355" y="494"/>
                  </a:lnTo>
                  <a:lnTo>
                    <a:pt x="4390" y="496"/>
                  </a:lnTo>
                  <a:lnTo>
                    <a:pt x="4423" y="497"/>
                  </a:lnTo>
                  <a:lnTo>
                    <a:pt x="4457" y="497"/>
                  </a:lnTo>
                  <a:lnTo>
                    <a:pt x="4489" y="496"/>
                  </a:lnTo>
                  <a:lnTo>
                    <a:pt x="4521" y="496"/>
                  </a:lnTo>
                  <a:lnTo>
                    <a:pt x="4554" y="494"/>
                  </a:lnTo>
                  <a:lnTo>
                    <a:pt x="4586" y="493"/>
                  </a:lnTo>
                  <a:lnTo>
                    <a:pt x="4617" y="489"/>
                  </a:lnTo>
                  <a:lnTo>
                    <a:pt x="4648" y="486"/>
                  </a:lnTo>
                  <a:lnTo>
                    <a:pt x="4678" y="483"/>
                  </a:lnTo>
                  <a:lnTo>
                    <a:pt x="4709" y="480"/>
                  </a:lnTo>
                  <a:lnTo>
                    <a:pt x="4769" y="472"/>
                  </a:lnTo>
                  <a:lnTo>
                    <a:pt x="4827" y="460"/>
                  </a:lnTo>
                  <a:lnTo>
                    <a:pt x="4886" y="449"/>
                  </a:lnTo>
                  <a:lnTo>
                    <a:pt x="4942" y="437"/>
                  </a:lnTo>
                  <a:lnTo>
                    <a:pt x="4999" y="423"/>
                  </a:lnTo>
                  <a:lnTo>
                    <a:pt x="5055" y="410"/>
                  </a:lnTo>
                  <a:lnTo>
                    <a:pt x="5110" y="395"/>
                  </a:lnTo>
                  <a:lnTo>
                    <a:pt x="5221" y="365"/>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ltLang="zh-CN">
                <a:solidFill>
                  <a:prstClr val="black"/>
                </a:solidFill>
                <a:latin typeface="Arial" panose="020B0604020202020204" pitchFamily="34" charset="0"/>
                <a:ea typeface="宋体" panose="02010600030101010101" pitchFamily="2" charset="-122"/>
              </a:endParaRPr>
            </a:p>
          </p:txBody>
        </p:sp>
        <p:sp>
          <p:nvSpPr>
            <p:cNvPr id="21533" name="Rectangle 30">
              <a:extLst>
                <a:ext uri="{FF2B5EF4-FFF2-40B4-BE49-F238E27FC236}">
                  <a16:creationId xmlns:a16="http://schemas.microsoft.com/office/drawing/2014/main" id="{3F90EC93-A06A-1851-66A9-7AD42AB7F27A}"/>
                </a:ext>
              </a:extLst>
            </p:cNvPr>
            <p:cNvSpPr>
              <a:spLocks noChangeArrowheads="1"/>
            </p:cNvSpPr>
            <p:nvPr/>
          </p:nvSpPr>
          <p:spPr bwMode="auto">
            <a:xfrm>
              <a:off x="2807" y="3993"/>
              <a:ext cx="26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AKARSU</a:t>
              </a:r>
              <a:endParaRPr lang="en-US" altLang="en-US">
                <a:solidFill>
                  <a:prstClr val="black"/>
                </a:solidFill>
                <a:latin typeface="Arial" panose="020B0604020202020204" pitchFamily="34" charset="0"/>
                <a:cs typeface="Arial" panose="020B0604020202020204" pitchFamily="34" charset="0"/>
              </a:endParaRPr>
            </a:p>
          </p:txBody>
        </p:sp>
        <p:sp>
          <p:nvSpPr>
            <p:cNvPr id="21534" name="Rectangle 31">
              <a:extLst>
                <a:ext uri="{FF2B5EF4-FFF2-40B4-BE49-F238E27FC236}">
                  <a16:creationId xmlns:a16="http://schemas.microsoft.com/office/drawing/2014/main" id="{AE164801-CA52-959C-39F4-6B4CCC726C6B}"/>
                </a:ext>
              </a:extLst>
            </p:cNvPr>
            <p:cNvSpPr>
              <a:spLocks noChangeArrowheads="1"/>
            </p:cNvSpPr>
            <p:nvPr/>
          </p:nvSpPr>
          <p:spPr bwMode="auto">
            <a:xfrm>
              <a:off x="3084" y="3993"/>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1535" name="Line 32">
              <a:extLst>
                <a:ext uri="{FF2B5EF4-FFF2-40B4-BE49-F238E27FC236}">
                  <a16:creationId xmlns:a16="http://schemas.microsoft.com/office/drawing/2014/main" id="{A85BC6D8-A352-24B2-590D-8F6DD1B8269E}"/>
                </a:ext>
              </a:extLst>
            </p:cNvPr>
            <p:cNvSpPr>
              <a:spLocks noChangeShapeType="1"/>
            </p:cNvSpPr>
            <p:nvPr/>
          </p:nvSpPr>
          <p:spPr bwMode="auto">
            <a:xfrm flipV="1">
              <a:off x="2890" y="572"/>
              <a:ext cx="1" cy="322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1536" name="Line 33">
              <a:extLst>
                <a:ext uri="{FF2B5EF4-FFF2-40B4-BE49-F238E27FC236}">
                  <a16:creationId xmlns:a16="http://schemas.microsoft.com/office/drawing/2014/main" id="{07E2B0B7-CF08-8AB4-FC93-DA718C6E3E81}"/>
                </a:ext>
              </a:extLst>
            </p:cNvPr>
            <p:cNvSpPr>
              <a:spLocks noChangeShapeType="1"/>
            </p:cNvSpPr>
            <p:nvPr/>
          </p:nvSpPr>
          <p:spPr bwMode="auto">
            <a:xfrm>
              <a:off x="2768" y="404"/>
              <a:ext cx="1" cy="3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1537" name="Line 34">
              <a:extLst>
                <a:ext uri="{FF2B5EF4-FFF2-40B4-BE49-F238E27FC236}">
                  <a16:creationId xmlns:a16="http://schemas.microsoft.com/office/drawing/2014/main" id="{0387B913-8FCC-1FB1-7997-F5B9513F9688}"/>
                </a:ext>
              </a:extLst>
            </p:cNvPr>
            <p:cNvSpPr>
              <a:spLocks noChangeShapeType="1"/>
            </p:cNvSpPr>
            <p:nvPr/>
          </p:nvSpPr>
          <p:spPr bwMode="auto">
            <a:xfrm>
              <a:off x="2586" y="404"/>
              <a:ext cx="18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1538" name="Line 35">
              <a:extLst>
                <a:ext uri="{FF2B5EF4-FFF2-40B4-BE49-F238E27FC236}">
                  <a16:creationId xmlns:a16="http://schemas.microsoft.com/office/drawing/2014/main" id="{397E6627-A4EA-15E6-BD0E-C486BEFE25A2}"/>
                </a:ext>
              </a:extLst>
            </p:cNvPr>
            <p:cNvSpPr>
              <a:spLocks noChangeShapeType="1"/>
            </p:cNvSpPr>
            <p:nvPr/>
          </p:nvSpPr>
          <p:spPr bwMode="auto">
            <a:xfrm>
              <a:off x="2586" y="581"/>
              <a:ext cx="18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1539" name="Line 36">
              <a:extLst>
                <a:ext uri="{FF2B5EF4-FFF2-40B4-BE49-F238E27FC236}">
                  <a16:creationId xmlns:a16="http://schemas.microsoft.com/office/drawing/2014/main" id="{0A025B79-1C22-BAC3-1E83-7C39AF812576}"/>
                </a:ext>
              </a:extLst>
            </p:cNvPr>
            <p:cNvSpPr>
              <a:spLocks noChangeShapeType="1"/>
            </p:cNvSpPr>
            <p:nvPr/>
          </p:nvSpPr>
          <p:spPr bwMode="auto">
            <a:xfrm>
              <a:off x="2586" y="748"/>
              <a:ext cx="18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1540" name="Line 37">
              <a:extLst>
                <a:ext uri="{FF2B5EF4-FFF2-40B4-BE49-F238E27FC236}">
                  <a16:creationId xmlns:a16="http://schemas.microsoft.com/office/drawing/2014/main" id="{BA22798E-DFFC-E115-EA41-98058118BDE8}"/>
                </a:ext>
              </a:extLst>
            </p:cNvPr>
            <p:cNvSpPr>
              <a:spLocks noChangeShapeType="1"/>
            </p:cNvSpPr>
            <p:nvPr/>
          </p:nvSpPr>
          <p:spPr bwMode="auto">
            <a:xfrm flipH="1">
              <a:off x="3012" y="410"/>
              <a:ext cx="1" cy="32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1541" name="Line 38">
              <a:extLst>
                <a:ext uri="{FF2B5EF4-FFF2-40B4-BE49-F238E27FC236}">
                  <a16:creationId xmlns:a16="http://schemas.microsoft.com/office/drawing/2014/main" id="{462AEF32-F771-A115-21E2-C316DB124E25}"/>
                </a:ext>
              </a:extLst>
            </p:cNvPr>
            <p:cNvSpPr>
              <a:spLocks noChangeShapeType="1"/>
            </p:cNvSpPr>
            <p:nvPr/>
          </p:nvSpPr>
          <p:spPr bwMode="auto">
            <a:xfrm flipH="1">
              <a:off x="3012" y="410"/>
              <a:ext cx="18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1542" name="Line 39">
              <a:extLst>
                <a:ext uri="{FF2B5EF4-FFF2-40B4-BE49-F238E27FC236}">
                  <a16:creationId xmlns:a16="http://schemas.microsoft.com/office/drawing/2014/main" id="{42860225-8C74-3178-582C-5D5A00C9543C}"/>
                </a:ext>
              </a:extLst>
            </p:cNvPr>
            <p:cNvSpPr>
              <a:spLocks noChangeShapeType="1"/>
            </p:cNvSpPr>
            <p:nvPr/>
          </p:nvSpPr>
          <p:spPr bwMode="auto">
            <a:xfrm flipH="1">
              <a:off x="3012" y="577"/>
              <a:ext cx="18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1543" name="Line 40">
              <a:extLst>
                <a:ext uri="{FF2B5EF4-FFF2-40B4-BE49-F238E27FC236}">
                  <a16:creationId xmlns:a16="http://schemas.microsoft.com/office/drawing/2014/main" id="{2C8BF4EA-B0C9-4D20-58B4-F038BE5CC1CD}"/>
                </a:ext>
              </a:extLst>
            </p:cNvPr>
            <p:cNvSpPr>
              <a:spLocks noChangeShapeType="1"/>
            </p:cNvSpPr>
            <p:nvPr/>
          </p:nvSpPr>
          <p:spPr bwMode="auto">
            <a:xfrm flipH="1">
              <a:off x="3012" y="735"/>
              <a:ext cx="18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1544" name="Line 41">
              <a:extLst>
                <a:ext uri="{FF2B5EF4-FFF2-40B4-BE49-F238E27FC236}">
                  <a16:creationId xmlns:a16="http://schemas.microsoft.com/office/drawing/2014/main" id="{FC8FE358-5070-2946-4FDE-C56DEDBC18F7}"/>
                </a:ext>
              </a:extLst>
            </p:cNvPr>
            <p:cNvSpPr>
              <a:spLocks noChangeShapeType="1"/>
            </p:cNvSpPr>
            <p:nvPr/>
          </p:nvSpPr>
          <p:spPr bwMode="auto">
            <a:xfrm>
              <a:off x="2769" y="577"/>
              <a:ext cx="243"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1545" name="Line 42">
              <a:extLst>
                <a:ext uri="{FF2B5EF4-FFF2-40B4-BE49-F238E27FC236}">
                  <a16:creationId xmlns:a16="http://schemas.microsoft.com/office/drawing/2014/main" id="{533EF707-DB43-5E28-6F07-71999C24D847}"/>
                </a:ext>
              </a:extLst>
            </p:cNvPr>
            <p:cNvSpPr>
              <a:spLocks noChangeShapeType="1"/>
            </p:cNvSpPr>
            <p:nvPr/>
          </p:nvSpPr>
          <p:spPr bwMode="auto">
            <a:xfrm>
              <a:off x="2769" y="928"/>
              <a:ext cx="1" cy="34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1546" name="Line 43">
              <a:extLst>
                <a:ext uri="{FF2B5EF4-FFF2-40B4-BE49-F238E27FC236}">
                  <a16:creationId xmlns:a16="http://schemas.microsoft.com/office/drawing/2014/main" id="{81E8BFC4-E962-DD21-9E1D-EB1BE8327D48}"/>
                </a:ext>
              </a:extLst>
            </p:cNvPr>
            <p:cNvSpPr>
              <a:spLocks noChangeShapeType="1"/>
            </p:cNvSpPr>
            <p:nvPr/>
          </p:nvSpPr>
          <p:spPr bwMode="auto">
            <a:xfrm>
              <a:off x="2587" y="928"/>
              <a:ext cx="18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1547" name="Line 44">
              <a:extLst>
                <a:ext uri="{FF2B5EF4-FFF2-40B4-BE49-F238E27FC236}">
                  <a16:creationId xmlns:a16="http://schemas.microsoft.com/office/drawing/2014/main" id="{95F418E5-0FB3-1C89-6825-A3A8378EEC21}"/>
                </a:ext>
              </a:extLst>
            </p:cNvPr>
            <p:cNvSpPr>
              <a:spLocks noChangeShapeType="1"/>
            </p:cNvSpPr>
            <p:nvPr/>
          </p:nvSpPr>
          <p:spPr bwMode="auto">
            <a:xfrm>
              <a:off x="2587" y="1104"/>
              <a:ext cx="18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1548" name="Line 45">
              <a:extLst>
                <a:ext uri="{FF2B5EF4-FFF2-40B4-BE49-F238E27FC236}">
                  <a16:creationId xmlns:a16="http://schemas.microsoft.com/office/drawing/2014/main" id="{909DC0A3-1256-678A-21CF-C2991FD8401E}"/>
                </a:ext>
              </a:extLst>
            </p:cNvPr>
            <p:cNvSpPr>
              <a:spLocks noChangeShapeType="1"/>
            </p:cNvSpPr>
            <p:nvPr/>
          </p:nvSpPr>
          <p:spPr bwMode="auto">
            <a:xfrm>
              <a:off x="2587" y="1271"/>
              <a:ext cx="18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1549" name="Line 46">
              <a:extLst>
                <a:ext uri="{FF2B5EF4-FFF2-40B4-BE49-F238E27FC236}">
                  <a16:creationId xmlns:a16="http://schemas.microsoft.com/office/drawing/2014/main" id="{7E7B3661-AED7-0CF2-D7D3-DB9B6E18DC91}"/>
                </a:ext>
              </a:extLst>
            </p:cNvPr>
            <p:cNvSpPr>
              <a:spLocks noChangeShapeType="1"/>
            </p:cNvSpPr>
            <p:nvPr/>
          </p:nvSpPr>
          <p:spPr bwMode="auto">
            <a:xfrm>
              <a:off x="3012" y="934"/>
              <a:ext cx="1" cy="32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1550" name="Line 47">
              <a:extLst>
                <a:ext uri="{FF2B5EF4-FFF2-40B4-BE49-F238E27FC236}">
                  <a16:creationId xmlns:a16="http://schemas.microsoft.com/office/drawing/2014/main" id="{A8CFACB0-D06B-A8C4-F85A-7A5D909F6B3C}"/>
                </a:ext>
              </a:extLst>
            </p:cNvPr>
            <p:cNvSpPr>
              <a:spLocks noChangeShapeType="1"/>
            </p:cNvSpPr>
            <p:nvPr/>
          </p:nvSpPr>
          <p:spPr bwMode="auto">
            <a:xfrm flipH="1">
              <a:off x="3012" y="934"/>
              <a:ext cx="18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1551" name="Line 48">
              <a:extLst>
                <a:ext uri="{FF2B5EF4-FFF2-40B4-BE49-F238E27FC236}">
                  <a16:creationId xmlns:a16="http://schemas.microsoft.com/office/drawing/2014/main" id="{14579460-9F33-49F7-C3A8-3E004657E2EA}"/>
                </a:ext>
              </a:extLst>
            </p:cNvPr>
            <p:cNvSpPr>
              <a:spLocks noChangeShapeType="1"/>
            </p:cNvSpPr>
            <p:nvPr/>
          </p:nvSpPr>
          <p:spPr bwMode="auto">
            <a:xfrm flipH="1">
              <a:off x="3012" y="1101"/>
              <a:ext cx="18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1552" name="Line 49">
              <a:extLst>
                <a:ext uri="{FF2B5EF4-FFF2-40B4-BE49-F238E27FC236}">
                  <a16:creationId xmlns:a16="http://schemas.microsoft.com/office/drawing/2014/main" id="{8014E320-F7C4-3C7E-2785-B1D3467A4CF7}"/>
                </a:ext>
              </a:extLst>
            </p:cNvPr>
            <p:cNvSpPr>
              <a:spLocks noChangeShapeType="1"/>
            </p:cNvSpPr>
            <p:nvPr/>
          </p:nvSpPr>
          <p:spPr bwMode="auto">
            <a:xfrm flipH="1">
              <a:off x="3012" y="1260"/>
              <a:ext cx="18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1553" name="Line 50">
              <a:extLst>
                <a:ext uri="{FF2B5EF4-FFF2-40B4-BE49-F238E27FC236}">
                  <a16:creationId xmlns:a16="http://schemas.microsoft.com/office/drawing/2014/main" id="{10FA0814-12B6-1610-9415-C8B8C3EC297A}"/>
                </a:ext>
              </a:extLst>
            </p:cNvPr>
            <p:cNvSpPr>
              <a:spLocks noChangeShapeType="1"/>
            </p:cNvSpPr>
            <p:nvPr/>
          </p:nvSpPr>
          <p:spPr bwMode="auto">
            <a:xfrm>
              <a:off x="2769" y="1101"/>
              <a:ext cx="243"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1554" name="Line 51">
              <a:extLst>
                <a:ext uri="{FF2B5EF4-FFF2-40B4-BE49-F238E27FC236}">
                  <a16:creationId xmlns:a16="http://schemas.microsoft.com/office/drawing/2014/main" id="{9C754714-1BA6-C805-FBDE-5987F63CE897}"/>
                </a:ext>
              </a:extLst>
            </p:cNvPr>
            <p:cNvSpPr>
              <a:spLocks noChangeShapeType="1"/>
            </p:cNvSpPr>
            <p:nvPr/>
          </p:nvSpPr>
          <p:spPr bwMode="auto">
            <a:xfrm>
              <a:off x="2769" y="1466"/>
              <a:ext cx="1" cy="34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1555" name="Line 52">
              <a:extLst>
                <a:ext uri="{FF2B5EF4-FFF2-40B4-BE49-F238E27FC236}">
                  <a16:creationId xmlns:a16="http://schemas.microsoft.com/office/drawing/2014/main" id="{2F0BD21D-0DCB-1B48-3EBE-C343E1B71C83}"/>
                </a:ext>
              </a:extLst>
            </p:cNvPr>
            <p:cNvSpPr>
              <a:spLocks noChangeShapeType="1"/>
            </p:cNvSpPr>
            <p:nvPr/>
          </p:nvSpPr>
          <p:spPr bwMode="auto">
            <a:xfrm>
              <a:off x="2587" y="1466"/>
              <a:ext cx="18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1556" name="Line 53">
              <a:extLst>
                <a:ext uri="{FF2B5EF4-FFF2-40B4-BE49-F238E27FC236}">
                  <a16:creationId xmlns:a16="http://schemas.microsoft.com/office/drawing/2014/main" id="{56E51E49-70FE-2872-E3C7-EC86221B8064}"/>
                </a:ext>
              </a:extLst>
            </p:cNvPr>
            <p:cNvSpPr>
              <a:spLocks noChangeShapeType="1"/>
            </p:cNvSpPr>
            <p:nvPr/>
          </p:nvSpPr>
          <p:spPr bwMode="auto">
            <a:xfrm>
              <a:off x="2587" y="1642"/>
              <a:ext cx="18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1557" name="Line 54">
              <a:extLst>
                <a:ext uri="{FF2B5EF4-FFF2-40B4-BE49-F238E27FC236}">
                  <a16:creationId xmlns:a16="http://schemas.microsoft.com/office/drawing/2014/main" id="{D1879377-B2AD-690D-28C2-4D9EC263CEA7}"/>
                </a:ext>
              </a:extLst>
            </p:cNvPr>
            <p:cNvSpPr>
              <a:spLocks noChangeShapeType="1"/>
            </p:cNvSpPr>
            <p:nvPr/>
          </p:nvSpPr>
          <p:spPr bwMode="auto">
            <a:xfrm>
              <a:off x="2587" y="1809"/>
              <a:ext cx="18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1558" name="Line 55">
              <a:extLst>
                <a:ext uri="{FF2B5EF4-FFF2-40B4-BE49-F238E27FC236}">
                  <a16:creationId xmlns:a16="http://schemas.microsoft.com/office/drawing/2014/main" id="{0515152B-8684-34A5-B19A-A14C25F19DB6}"/>
                </a:ext>
              </a:extLst>
            </p:cNvPr>
            <p:cNvSpPr>
              <a:spLocks noChangeShapeType="1"/>
            </p:cNvSpPr>
            <p:nvPr/>
          </p:nvSpPr>
          <p:spPr bwMode="auto">
            <a:xfrm>
              <a:off x="3012" y="1472"/>
              <a:ext cx="1" cy="32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1559" name="Line 56">
              <a:extLst>
                <a:ext uri="{FF2B5EF4-FFF2-40B4-BE49-F238E27FC236}">
                  <a16:creationId xmlns:a16="http://schemas.microsoft.com/office/drawing/2014/main" id="{814D9C4D-FB74-8359-82A5-64616CDE9C45}"/>
                </a:ext>
              </a:extLst>
            </p:cNvPr>
            <p:cNvSpPr>
              <a:spLocks noChangeShapeType="1"/>
            </p:cNvSpPr>
            <p:nvPr/>
          </p:nvSpPr>
          <p:spPr bwMode="auto">
            <a:xfrm flipH="1">
              <a:off x="3012" y="1472"/>
              <a:ext cx="18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1560" name="Line 57">
              <a:extLst>
                <a:ext uri="{FF2B5EF4-FFF2-40B4-BE49-F238E27FC236}">
                  <a16:creationId xmlns:a16="http://schemas.microsoft.com/office/drawing/2014/main" id="{F79DEE65-2125-3C77-ECFD-06B4CA647097}"/>
                </a:ext>
              </a:extLst>
            </p:cNvPr>
            <p:cNvSpPr>
              <a:spLocks noChangeShapeType="1"/>
            </p:cNvSpPr>
            <p:nvPr/>
          </p:nvSpPr>
          <p:spPr bwMode="auto">
            <a:xfrm flipH="1">
              <a:off x="3012" y="1639"/>
              <a:ext cx="18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1561" name="Line 58">
              <a:extLst>
                <a:ext uri="{FF2B5EF4-FFF2-40B4-BE49-F238E27FC236}">
                  <a16:creationId xmlns:a16="http://schemas.microsoft.com/office/drawing/2014/main" id="{51B5AB16-44AE-063B-3F96-9896172A5DF9}"/>
                </a:ext>
              </a:extLst>
            </p:cNvPr>
            <p:cNvSpPr>
              <a:spLocks noChangeShapeType="1"/>
            </p:cNvSpPr>
            <p:nvPr/>
          </p:nvSpPr>
          <p:spPr bwMode="auto">
            <a:xfrm flipH="1">
              <a:off x="3012" y="1798"/>
              <a:ext cx="18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1562" name="Line 59">
              <a:extLst>
                <a:ext uri="{FF2B5EF4-FFF2-40B4-BE49-F238E27FC236}">
                  <a16:creationId xmlns:a16="http://schemas.microsoft.com/office/drawing/2014/main" id="{FCD2110B-B7DA-DE3F-2921-B5A4EF59F654}"/>
                </a:ext>
              </a:extLst>
            </p:cNvPr>
            <p:cNvSpPr>
              <a:spLocks noChangeShapeType="1"/>
            </p:cNvSpPr>
            <p:nvPr/>
          </p:nvSpPr>
          <p:spPr bwMode="auto">
            <a:xfrm>
              <a:off x="2769" y="1639"/>
              <a:ext cx="243"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1563" name="Line 60">
              <a:extLst>
                <a:ext uri="{FF2B5EF4-FFF2-40B4-BE49-F238E27FC236}">
                  <a16:creationId xmlns:a16="http://schemas.microsoft.com/office/drawing/2014/main" id="{C07C82DB-F74B-91EB-9CA9-F92CD9C940CC}"/>
                </a:ext>
              </a:extLst>
            </p:cNvPr>
            <p:cNvSpPr>
              <a:spLocks noChangeShapeType="1"/>
            </p:cNvSpPr>
            <p:nvPr/>
          </p:nvSpPr>
          <p:spPr bwMode="auto">
            <a:xfrm>
              <a:off x="2772" y="1973"/>
              <a:ext cx="1" cy="3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1564" name="Line 61">
              <a:extLst>
                <a:ext uri="{FF2B5EF4-FFF2-40B4-BE49-F238E27FC236}">
                  <a16:creationId xmlns:a16="http://schemas.microsoft.com/office/drawing/2014/main" id="{69B0FF4E-DBFF-81B0-40BA-F4C23400A540}"/>
                </a:ext>
              </a:extLst>
            </p:cNvPr>
            <p:cNvSpPr>
              <a:spLocks noChangeShapeType="1"/>
            </p:cNvSpPr>
            <p:nvPr/>
          </p:nvSpPr>
          <p:spPr bwMode="auto">
            <a:xfrm>
              <a:off x="2590" y="1973"/>
              <a:ext cx="18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1565" name="Line 62">
              <a:extLst>
                <a:ext uri="{FF2B5EF4-FFF2-40B4-BE49-F238E27FC236}">
                  <a16:creationId xmlns:a16="http://schemas.microsoft.com/office/drawing/2014/main" id="{19A4E422-51B8-0A70-139B-6F860FD14C05}"/>
                </a:ext>
              </a:extLst>
            </p:cNvPr>
            <p:cNvSpPr>
              <a:spLocks noChangeShapeType="1"/>
            </p:cNvSpPr>
            <p:nvPr/>
          </p:nvSpPr>
          <p:spPr bwMode="auto">
            <a:xfrm>
              <a:off x="2590" y="2149"/>
              <a:ext cx="18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1566" name="Line 63">
              <a:extLst>
                <a:ext uri="{FF2B5EF4-FFF2-40B4-BE49-F238E27FC236}">
                  <a16:creationId xmlns:a16="http://schemas.microsoft.com/office/drawing/2014/main" id="{72196CB8-9D0B-902D-219E-286184ADF54D}"/>
                </a:ext>
              </a:extLst>
            </p:cNvPr>
            <p:cNvSpPr>
              <a:spLocks noChangeShapeType="1"/>
            </p:cNvSpPr>
            <p:nvPr/>
          </p:nvSpPr>
          <p:spPr bwMode="auto">
            <a:xfrm>
              <a:off x="2590" y="2316"/>
              <a:ext cx="18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1567" name="Line 64">
              <a:extLst>
                <a:ext uri="{FF2B5EF4-FFF2-40B4-BE49-F238E27FC236}">
                  <a16:creationId xmlns:a16="http://schemas.microsoft.com/office/drawing/2014/main" id="{E05D58BC-6D05-CABF-991C-4237020E029C}"/>
                </a:ext>
              </a:extLst>
            </p:cNvPr>
            <p:cNvSpPr>
              <a:spLocks noChangeShapeType="1"/>
            </p:cNvSpPr>
            <p:nvPr/>
          </p:nvSpPr>
          <p:spPr bwMode="auto">
            <a:xfrm>
              <a:off x="3016" y="1979"/>
              <a:ext cx="1" cy="3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1568" name="Line 65">
              <a:extLst>
                <a:ext uri="{FF2B5EF4-FFF2-40B4-BE49-F238E27FC236}">
                  <a16:creationId xmlns:a16="http://schemas.microsoft.com/office/drawing/2014/main" id="{354C3CDB-F8B7-6E48-FDA6-F49E52B2B366}"/>
                </a:ext>
              </a:extLst>
            </p:cNvPr>
            <p:cNvSpPr>
              <a:spLocks noChangeShapeType="1"/>
            </p:cNvSpPr>
            <p:nvPr/>
          </p:nvSpPr>
          <p:spPr bwMode="auto">
            <a:xfrm flipH="1">
              <a:off x="3016" y="1979"/>
              <a:ext cx="181"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1569" name="Line 66">
              <a:extLst>
                <a:ext uri="{FF2B5EF4-FFF2-40B4-BE49-F238E27FC236}">
                  <a16:creationId xmlns:a16="http://schemas.microsoft.com/office/drawing/2014/main" id="{732F4153-972B-C96F-199D-E818BAD0494B}"/>
                </a:ext>
              </a:extLst>
            </p:cNvPr>
            <p:cNvSpPr>
              <a:spLocks noChangeShapeType="1"/>
            </p:cNvSpPr>
            <p:nvPr/>
          </p:nvSpPr>
          <p:spPr bwMode="auto">
            <a:xfrm flipH="1">
              <a:off x="3016" y="2146"/>
              <a:ext cx="181"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1570" name="Line 67">
              <a:extLst>
                <a:ext uri="{FF2B5EF4-FFF2-40B4-BE49-F238E27FC236}">
                  <a16:creationId xmlns:a16="http://schemas.microsoft.com/office/drawing/2014/main" id="{4A432F7F-320D-5986-7BF2-61391D333B30}"/>
                </a:ext>
              </a:extLst>
            </p:cNvPr>
            <p:cNvSpPr>
              <a:spLocks noChangeShapeType="1"/>
            </p:cNvSpPr>
            <p:nvPr/>
          </p:nvSpPr>
          <p:spPr bwMode="auto">
            <a:xfrm flipH="1">
              <a:off x="3016" y="2304"/>
              <a:ext cx="181"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1571" name="Line 68">
              <a:extLst>
                <a:ext uri="{FF2B5EF4-FFF2-40B4-BE49-F238E27FC236}">
                  <a16:creationId xmlns:a16="http://schemas.microsoft.com/office/drawing/2014/main" id="{BB5F5F1A-E69B-A016-4EA3-B995C453CB8A}"/>
                </a:ext>
              </a:extLst>
            </p:cNvPr>
            <p:cNvSpPr>
              <a:spLocks noChangeShapeType="1"/>
            </p:cNvSpPr>
            <p:nvPr/>
          </p:nvSpPr>
          <p:spPr bwMode="auto">
            <a:xfrm>
              <a:off x="2772" y="2146"/>
              <a:ext cx="243"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1572" name="Line 69">
              <a:extLst>
                <a:ext uri="{FF2B5EF4-FFF2-40B4-BE49-F238E27FC236}">
                  <a16:creationId xmlns:a16="http://schemas.microsoft.com/office/drawing/2014/main" id="{44E285F1-F40A-2020-D27A-BD4BF31924A1}"/>
                </a:ext>
              </a:extLst>
            </p:cNvPr>
            <p:cNvSpPr>
              <a:spLocks noChangeShapeType="1"/>
            </p:cNvSpPr>
            <p:nvPr/>
          </p:nvSpPr>
          <p:spPr bwMode="auto">
            <a:xfrm flipH="1">
              <a:off x="2769" y="2465"/>
              <a:ext cx="5" cy="15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1573" name="Line 70">
              <a:extLst>
                <a:ext uri="{FF2B5EF4-FFF2-40B4-BE49-F238E27FC236}">
                  <a16:creationId xmlns:a16="http://schemas.microsoft.com/office/drawing/2014/main" id="{66A70F61-0EFC-A3D3-81D3-89A98D07B118}"/>
                </a:ext>
              </a:extLst>
            </p:cNvPr>
            <p:cNvSpPr>
              <a:spLocks noChangeShapeType="1"/>
            </p:cNvSpPr>
            <p:nvPr/>
          </p:nvSpPr>
          <p:spPr bwMode="auto">
            <a:xfrm>
              <a:off x="2592" y="2465"/>
              <a:ext cx="18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1574" name="Line 71">
              <a:extLst>
                <a:ext uri="{FF2B5EF4-FFF2-40B4-BE49-F238E27FC236}">
                  <a16:creationId xmlns:a16="http://schemas.microsoft.com/office/drawing/2014/main" id="{E9B80A21-857A-9680-7872-ADC0D3347221}"/>
                </a:ext>
              </a:extLst>
            </p:cNvPr>
            <p:cNvSpPr>
              <a:spLocks noChangeShapeType="1"/>
            </p:cNvSpPr>
            <p:nvPr/>
          </p:nvSpPr>
          <p:spPr bwMode="auto">
            <a:xfrm>
              <a:off x="2592" y="2629"/>
              <a:ext cx="18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1575" name="Line 72">
              <a:extLst>
                <a:ext uri="{FF2B5EF4-FFF2-40B4-BE49-F238E27FC236}">
                  <a16:creationId xmlns:a16="http://schemas.microsoft.com/office/drawing/2014/main" id="{60E70084-6620-65F9-8659-DBD8E97F37B9}"/>
                </a:ext>
              </a:extLst>
            </p:cNvPr>
            <p:cNvSpPr>
              <a:spLocks noChangeShapeType="1"/>
            </p:cNvSpPr>
            <p:nvPr/>
          </p:nvSpPr>
          <p:spPr bwMode="auto">
            <a:xfrm flipH="1">
              <a:off x="3012" y="2471"/>
              <a:ext cx="6" cy="1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1576" name="Line 73">
              <a:extLst>
                <a:ext uri="{FF2B5EF4-FFF2-40B4-BE49-F238E27FC236}">
                  <a16:creationId xmlns:a16="http://schemas.microsoft.com/office/drawing/2014/main" id="{17208D28-9DFB-B73C-EB09-5EEA4AC8E583}"/>
                </a:ext>
              </a:extLst>
            </p:cNvPr>
            <p:cNvSpPr>
              <a:spLocks noChangeShapeType="1"/>
            </p:cNvSpPr>
            <p:nvPr/>
          </p:nvSpPr>
          <p:spPr bwMode="auto">
            <a:xfrm flipH="1">
              <a:off x="3018" y="2471"/>
              <a:ext cx="181"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1577" name="Line 74">
              <a:extLst>
                <a:ext uri="{FF2B5EF4-FFF2-40B4-BE49-F238E27FC236}">
                  <a16:creationId xmlns:a16="http://schemas.microsoft.com/office/drawing/2014/main" id="{AFCDF1F7-CD86-6CCA-0D0D-65297F1E7AEF}"/>
                </a:ext>
              </a:extLst>
            </p:cNvPr>
            <p:cNvSpPr>
              <a:spLocks noChangeShapeType="1"/>
            </p:cNvSpPr>
            <p:nvPr/>
          </p:nvSpPr>
          <p:spPr bwMode="auto">
            <a:xfrm flipH="1">
              <a:off x="3018" y="2626"/>
              <a:ext cx="181"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1578" name="Line 75">
              <a:extLst>
                <a:ext uri="{FF2B5EF4-FFF2-40B4-BE49-F238E27FC236}">
                  <a16:creationId xmlns:a16="http://schemas.microsoft.com/office/drawing/2014/main" id="{3F2B1724-91EF-5E30-B5F5-6C07308092E7}"/>
                </a:ext>
              </a:extLst>
            </p:cNvPr>
            <p:cNvSpPr>
              <a:spLocks noChangeShapeType="1"/>
            </p:cNvSpPr>
            <p:nvPr/>
          </p:nvSpPr>
          <p:spPr bwMode="auto">
            <a:xfrm>
              <a:off x="2774" y="2626"/>
              <a:ext cx="243"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1579" name="Rectangle 76">
              <a:extLst>
                <a:ext uri="{FF2B5EF4-FFF2-40B4-BE49-F238E27FC236}">
                  <a16:creationId xmlns:a16="http://schemas.microsoft.com/office/drawing/2014/main" id="{4352B1AC-B16A-E0AF-00C1-E50DDF6784EF}"/>
                </a:ext>
              </a:extLst>
            </p:cNvPr>
            <p:cNvSpPr>
              <a:spLocks noChangeArrowheads="1"/>
            </p:cNvSpPr>
            <p:nvPr/>
          </p:nvSpPr>
          <p:spPr bwMode="auto">
            <a:xfrm>
              <a:off x="2453" y="369"/>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1</a:t>
              </a:r>
              <a:endParaRPr lang="en-US" altLang="en-US">
                <a:solidFill>
                  <a:prstClr val="black"/>
                </a:solidFill>
                <a:latin typeface="Arial" panose="020B0604020202020204" pitchFamily="34" charset="0"/>
                <a:cs typeface="Arial" panose="020B0604020202020204" pitchFamily="34" charset="0"/>
              </a:endParaRPr>
            </a:p>
          </p:txBody>
        </p:sp>
        <p:sp>
          <p:nvSpPr>
            <p:cNvPr id="21580" name="Rectangle 77">
              <a:extLst>
                <a:ext uri="{FF2B5EF4-FFF2-40B4-BE49-F238E27FC236}">
                  <a16:creationId xmlns:a16="http://schemas.microsoft.com/office/drawing/2014/main" id="{B120E6FE-A6EB-B3DB-E30D-3633746C27CE}"/>
                </a:ext>
              </a:extLst>
            </p:cNvPr>
            <p:cNvSpPr>
              <a:spLocks noChangeArrowheads="1"/>
            </p:cNvSpPr>
            <p:nvPr/>
          </p:nvSpPr>
          <p:spPr bwMode="auto">
            <a:xfrm>
              <a:off x="2487" y="369"/>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1581" name="Rectangle 78">
              <a:extLst>
                <a:ext uri="{FF2B5EF4-FFF2-40B4-BE49-F238E27FC236}">
                  <a16:creationId xmlns:a16="http://schemas.microsoft.com/office/drawing/2014/main" id="{01D7602B-2D7D-63B5-4895-A37623D97B0A}"/>
                </a:ext>
              </a:extLst>
            </p:cNvPr>
            <p:cNvSpPr>
              <a:spLocks noChangeArrowheads="1"/>
            </p:cNvSpPr>
            <p:nvPr/>
          </p:nvSpPr>
          <p:spPr bwMode="auto">
            <a:xfrm>
              <a:off x="2453" y="534"/>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2</a:t>
              </a:r>
              <a:endParaRPr lang="en-US" altLang="en-US">
                <a:solidFill>
                  <a:prstClr val="black"/>
                </a:solidFill>
                <a:latin typeface="Arial" panose="020B0604020202020204" pitchFamily="34" charset="0"/>
                <a:cs typeface="Arial" panose="020B0604020202020204" pitchFamily="34" charset="0"/>
              </a:endParaRPr>
            </a:p>
          </p:txBody>
        </p:sp>
        <p:sp>
          <p:nvSpPr>
            <p:cNvPr id="21582" name="Rectangle 79">
              <a:extLst>
                <a:ext uri="{FF2B5EF4-FFF2-40B4-BE49-F238E27FC236}">
                  <a16:creationId xmlns:a16="http://schemas.microsoft.com/office/drawing/2014/main" id="{B03EF321-49F4-8A10-7758-32540B3661EE}"/>
                </a:ext>
              </a:extLst>
            </p:cNvPr>
            <p:cNvSpPr>
              <a:spLocks noChangeArrowheads="1"/>
            </p:cNvSpPr>
            <p:nvPr/>
          </p:nvSpPr>
          <p:spPr bwMode="auto">
            <a:xfrm>
              <a:off x="2487" y="534"/>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1583" name="Rectangle 80">
              <a:extLst>
                <a:ext uri="{FF2B5EF4-FFF2-40B4-BE49-F238E27FC236}">
                  <a16:creationId xmlns:a16="http://schemas.microsoft.com/office/drawing/2014/main" id="{41BD1BFB-5C77-CAD9-261B-350A75126669}"/>
                </a:ext>
              </a:extLst>
            </p:cNvPr>
            <p:cNvSpPr>
              <a:spLocks noChangeArrowheads="1"/>
            </p:cNvSpPr>
            <p:nvPr/>
          </p:nvSpPr>
          <p:spPr bwMode="auto">
            <a:xfrm>
              <a:off x="2453" y="701"/>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3</a:t>
              </a:r>
              <a:endParaRPr lang="en-US" altLang="en-US">
                <a:solidFill>
                  <a:prstClr val="black"/>
                </a:solidFill>
                <a:latin typeface="Arial" panose="020B0604020202020204" pitchFamily="34" charset="0"/>
                <a:cs typeface="Arial" panose="020B0604020202020204" pitchFamily="34" charset="0"/>
              </a:endParaRPr>
            </a:p>
          </p:txBody>
        </p:sp>
        <p:sp>
          <p:nvSpPr>
            <p:cNvPr id="21584" name="Rectangle 81">
              <a:extLst>
                <a:ext uri="{FF2B5EF4-FFF2-40B4-BE49-F238E27FC236}">
                  <a16:creationId xmlns:a16="http://schemas.microsoft.com/office/drawing/2014/main" id="{7661EF33-D385-9A7B-0BFF-866336A76B09}"/>
                </a:ext>
              </a:extLst>
            </p:cNvPr>
            <p:cNvSpPr>
              <a:spLocks noChangeArrowheads="1"/>
            </p:cNvSpPr>
            <p:nvPr/>
          </p:nvSpPr>
          <p:spPr bwMode="auto">
            <a:xfrm>
              <a:off x="2487" y="701"/>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1585" name="Rectangle 82">
              <a:extLst>
                <a:ext uri="{FF2B5EF4-FFF2-40B4-BE49-F238E27FC236}">
                  <a16:creationId xmlns:a16="http://schemas.microsoft.com/office/drawing/2014/main" id="{3BC70636-2F57-B215-A0EA-DFC73C600DAA}"/>
                </a:ext>
              </a:extLst>
            </p:cNvPr>
            <p:cNvSpPr>
              <a:spLocks noChangeArrowheads="1"/>
            </p:cNvSpPr>
            <p:nvPr/>
          </p:nvSpPr>
          <p:spPr bwMode="auto">
            <a:xfrm>
              <a:off x="2453" y="916"/>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4</a:t>
              </a:r>
              <a:endParaRPr lang="en-US" altLang="en-US">
                <a:solidFill>
                  <a:prstClr val="black"/>
                </a:solidFill>
                <a:latin typeface="Arial" panose="020B0604020202020204" pitchFamily="34" charset="0"/>
                <a:cs typeface="Arial" panose="020B0604020202020204" pitchFamily="34" charset="0"/>
              </a:endParaRPr>
            </a:p>
          </p:txBody>
        </p:sp>
        <p:sp>
          <p:nvSpPr>
            <p:cNvPr id="21586" name="Rectangle 83">
              <a:extLst>
                <a:ext uri="{FF2B5EF4-FFF2-40B4-BE49-F238E27FC236}">
                  <a16:creationId xmlns:a16="http://schemas.microsoft.com/office/drawing/2014/main" id="{1F856407-A54F-5DB0-2023-E1C8A4C58A6A}"/>
                </a:ext>
              </a:extLst>
            </p:cNvPr>
            <p:cNvSpPr>
              <a:spLocks noChangeArrowheads="1"/>
            </p:cNvSpPr>
            <p:nvPr/>
          </p:nvSpPr>
          <p:spPr bwMode="auto">
            <a:xfrm>
              <a:off x="2487" y="916"/>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1587" name="Rectangle 84">
              <a:extLst>
                <a:ext uri="{FF2B5EF4-FFF2-40B4-BE49-F238E27FC236}">
                  <a16:creationId xmlns:a16="http://schemas.microsoft.com/office/drawing/2014/main" id="{167CD826-F407-7A00-A862-53A966CCDB45}"/>
                </a:ext>
              </a:extLst>
            </p:cNvPr>
            <p:cNvSpPr>
              <a:spLocks noChangeArrowheads="1"/>
            </p:cNvSpPr>
            <p:nvPr/>
          </p:nvSpPr>
          <p:spPr bwMode="auto">
            <a:xfrm>
              <a:off x="2453" y="1081"/>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5</a:t>
              </a:r>
              <a:endParaRPr lang="en-US" altLang="en-US">
                <a:solidFill>
                  <a:prstClr val="black"/>
                </a:solidFill>
                <a:latin typeface="Arial" panose="020B0604020202020204" pitchFamily="34" charset="0"/>
                <a:cs typeface="Arial" panose="020B0604020202020204" pitchFamily="34" charset="0"/>
              </a:endParaRPr>
            </a:p>
          </p:txBody>
        </p:sp>
        <p:sp>
          <p:nvSpPr>
            <p:cNvPr id="21588" name="Rectangle 85">
              <a:extLst>
                <a:ext uri="{FF2B5EF4-FFF2-40B4-BE49-F238E27FC236}">
                  <a16:creationId xmlns:a16="http://schemas.microsoft.com/office/drawing/2014/main" id="{9792FC65-90AA-8DF6-69AA-B81AA75809C6}"/>
                </a:ext>
              </a:extLst>
            </p:cNvPr>
            <p:cNvSpPr>
              <a:spLocks noChangeArrowheads="1"/>
            </p:cNvSpPr>
            <p:nvPr/>
          </p:nvSpPr>
          <p:spPr bwMode="auto">
            <a:xfrm>
              <a:off x="2487" y="1081"/>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1589" name="Rectangle 86">
              <a:extLst>
                <a:ext uri="{FF2B5EF4-FFF2-40B4-BE49-F238E27FC236}">
                  <a16:creationId xmlns:a16="http://schemas.microsoft.com/office/drawing/2014/main" id="{BCC53650-C04C-939B-65B9-3B761333FEDB}"/>
                </a:ext>
              </a:extLst>
            </p:cNvPr>
            <p:cNvSpPr>
              <a:spLocks noChangeArrowheads="1"/>
            </p:cNvSpPr>
            <p:nvPr/>
          </p:nvSpPr>
          <p:spPr bwMode="auto">
            <a:xfrm>
              <a:off x="2453" y="1248"/>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6</a:t>
              </a:r>
              <a:endParaRPr lang="en-US" altLang="en-US">
                <a:solidFill>
                  <a:prstClr val="black"/>
                </a:solidFill>
                <a:latin typeface="Arial" panose="020B0604020202020204" pitchFamily="34" charset="0"/>
                <a:cs typeface="Arial" panose="020B0604020202020204" pitchFamily="34" charset="0"/>
              </a:endParaRPr>
            </a:p>
          </p:txBody>
        </p:sp>
        <p:sp>
          <p:nvSpPr>
            <p:cNvPr id="21590" name="Rectangle 87">
              <a:extLst>
                <a:ext uri="{FF2B5EF4-FFF2-40B4-BE49-F238E27FC236}">
                  <a16:creationId xmlns:a16="http://schemas.microsoft.com/office/drawing/2014/main" id="{D91CB00A-5DA9-C22E-D59D-722A9AF8CFE0}"/>
                </a:ext>
              </a:extLst>
            </p:cNvPr>
            <p:cNvSpPr>
              <a:spLocks noChangeArrowheads="1"/>
            </p:cNvSpPr>
            <p:nvPr/>
          </p:nvSpPr>
          <p:spPr bwMode="auto">
            <a:xfrm>
              <a:off x="2487" y="1248"/>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1591" name="Rectangle 88">
              <a:extLst>
                <a:ext uri="{FF2B5EF4-FFF2-40B4-BE49-F238E27FC236}">
                  <a16:creationId xmlns:a16="http://schemas.microsoft.com/office/drawing/2014/main" id="{81508536-5AFD-1E78-F2E7-0864F546BBEF}"/>
                </a:ext>
              </a:extLst>
            </p:cNvPr>
            <p:cNvSpPr>
              <a:spLocks noChangeArrowheads="1"/>
            </p:cNvSpPr>
            <p:nvPr/>
          </p:nvSpPr>
          <p:spPr bwMode="auto">
            <a:xfrm>
              <a:off x="2453" y="1431"/>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7</a:t>
              </a:r>
              <a:endParaRPr lang="en-US" altLang="en-US">
                <a:solidFill>
                  <a:prstClr val="black"/>
                </a:solidFill>
                <a:latin typeface="Arial" panose="020B0604020202020204" pitchFamily="34" charset="0"/>
                <a:cs typeface="Arial" panose="020B0604020202020204" pitchFamily="34" charset="0"/>
              </a:endParaRPr>
            </a:p>
          </p:txBody>
        </p:sp>
        <p:sp>
          <p:nvSpPr>
            <p:cNvPr id="21592" name="Rectangle 89">
              <a:extLst>
                <a:ext uri="{FF2B5EF4-FFF2-40B4-BE49-F238E27FC236}">
                  <a16:creationId xmlns:a16="http://schemas.microsoft.com/office/drawing/2014/main" id="{7C3A5654-70D2-032A-0BDD-788EC80F1D86}"/>
                </a:ext>
              </a:extLst>
            </p:cNvPr>
            <p:cNvSpPr>
              <a:spLocks noChangeArrowheads="1"/>
            </p:cNvSpPr>
            <p:nvPr/>
          </p:nvSpPr>
          <p:spPr bwMode="auto">
            <a:xfrm>
              <a:off x="2487" y="1431"/>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1593" name="Rectangle 90">
              <a:extLst>
                <a:ext uri="{FF2B5EF4-FFF2-40B4-BE49-F238E27FC236}">
                  <a16:creationId xmlns:a16="http://schemas.microsoft.com/office/drawing/2014/main" id="{4E897C98-7543-4985-911B-58CBC3E822DB}"/>
                </a:ext>
              </a:extLst>
            </p:cNvPr>
            <p:cNvSpPr>
              <a:spLocks noChangeArrowheads="1"/>
            </p:cNvSpPr>
            <p:nvPr/>
          </p:nvSpPr>
          <p:spPr bwMode="auto">
            <a:xfrm>
              <a:off x="2453" y="1595"/>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8</a:t>
              </a:r>
              <a:endParaRPr lang="en-US" altLang="en-US">
                <a:solidFill>
                  <a:prstClr val="black"/>
                </a:solidFill>
                <a:latin typeface="Arial" panose="020B0604020202020204" pitchFamily="34" charset="0"/>
                <a:cs typeface="Arial" panose="020B0604020202020204" pitchFamily="34" charset="0"/>
              </a:endParaRPr>
            </a:p>
          </p:txBody>
        </p:sp>
        <p:sp>
          <p:nvSpPr>
            <p:cNvPr id="21594" name="Rectangle 91">
              <a:extLst>
                <a:ext uri="{FF2B5EF4-FFF2-40B4-BE49-F238E27FC236}">
                  <a16:creationId xmlns:a16="http://schemas.microsoft.com/office/drawing/2014/main" id="{0CE9526B-BDD0-ECC9-CF9D-EBC67240FDE6}"/>
                </a:ext>
              </a:extLst>
            </p:cNvPr>
            <p:cNvSpPr>
              <a:spLocks noChangeArrowheads="1"/>
            </p:cNvSpPr>
            <p:nvPr/>
          </p:nvSpPr>
          <p:spPr bwMode="auto">
            <a:xfrm>
              <a:off x="2487" y="159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1595" name="Rectangle 92">
              <a:extLst>
                <a:ext uri="{FF2B5EF4-FFF2-40B4-BE49-F238E27FC236}">
                  <a16:creationId xmlns:a16="http://schemas.microsoft.com/office/drawing/2014/main" id="{393A2ED7-FB54-D8CC-E642-F154469A8DAC}"/>
                </a:ext>
              </a:extLst>
            </p:cNvPr>
            <p:cNvSpPr>
              <a:spLocks noChangeArrowheads="1"/>
            </p:cNvSpPr>
            <p:nvPr/>
          </p:nvSpPr>
          <p:spPr bwMode="auto">
            <a:xfrm>
              <a:off x="2453" y="1764"/>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9</a:t>
              </a:r>
              <a:endParaRPr lang="en-US" altLang="en-US">
                <a:solidFill>
                  <a:prstClr val="black"/>
                </a:solidFill>
                <a:latin typeface="Arial" panose="020B0604020202020204" pitchFamily="34" charset="0"/>
                <a:cs typeface="Arial" panose="020B0604020202020204" pitchFamily="34" charset="0"/>
              </a:endParaRPr>
            </a:p>
          </p:txBody>
        </p:sp>
        <p:sp>
          <p:nvSpPr>
            <p:cNvPr id="21596" name="Rectangle 93">
              <a:extLst>
                <a:ext uri="{FF2B5EF4-FFF2-40B4-BE49-F238E27FC236}">
                  <a16:creationId xmlns:a16="http://schemas.microsoft.com/office/drawing/2014/main" id="{4BC79CAD-D59A-833D-DEA9-0E8BF1B3AFDD}"/>
                </a:ext>
              </a:extLst>
            </p:cNvPr>
            <p:cNvSpPr>
              <a:spLocks noChangeArrowheads="1"/>
            </p:cNvSpPr>
            <p:nvPr/>
          </p:nvSpPr>
          <p:spPr bwMode="auto">
            <a:xfrm>
              <a:off x="2487" y="1764"/>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1597" name="Rectangle 94">
              <a:extLst>
                <a:ext uri="{FF2B5EF4-FFF2-40B4-BE49-F238E27FC236}">
                  <a16:creationId xmlns:a16="http://schemas.microsoft.com/office/drawing/2014/main" id="{84B4A766-CB8F-0352-AFD5-89F819AE69B9}"/>
                </a:ext>
              </a:extLst>
            </p:cNvPr>
            <p:cNvSpPr>
              <a:spLocks noChangeArrowheads="1"/>
            </p:cNvSpPr>
            <p:nvPr/>
          </p:nvSpPr>
          <p:spPr bwMode="auto">
            <a:xfrm>
              <a:off x="2463" y="1930"/>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1</a:t>
              </a:r>
              <a:endParaRPr lang="en-US" altLang="en-US">
                <a:solidFill>
                  <a:prstClr val="black"/>
                </a:solidFill>
                <a:latin typeface="Arial" panose="020B0604020202020204" pitchFamily="34" charset="0"/>
                <a:cs typeface="Arial" panose="020B0604020202020204" pitchFamily="34" charset="0"/>
              </a:endParaRPr>
            </a:p>
          </p:txBody>
        </p:sp>
        <p:sp>
          <p:nvSpPr>
            <p:cNvPr id="21598" name="Rectangle 95">
              <a:extLst>
                <a:ext uri="{FF2B5EF4-FFF2-40B4-BE49-F238E27FC236}">
                  <a16:creationId xmlns:a16="http://schemas.microsoft.com/office/drawing/2014/main" id="{92E35D19-8A7E-CCEF-3B4F-4FF9755376F7}"/>
                </a:ext>
              </a:extLst>
            </p:cNvPr>
            <p:cNvSpPr>
              <a:spLocks noChangeArrowheads="1"/>
            </p:cNvSpPr>
            <p:nvPr/>
          </p:nvSpPr>
          <p:spPr bwMode="auto">
            <a:xfrm>
              <a:off x="2497" y="1930"/>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0</a:t>
              </a:r>
              <a:endParaRPr lang="en-US" altLang="en-US">
                <a:solidFill>
                  <a:prstClr val="black"/>
                </a:solidFill>
                <a:latin typeface="Arial" panose="020B0604020202020204" pitchFamily="34" charset="0"/>
                <a:cs typeface="Arial" panose="020B0604020202020204" pitchFamily="34" charset="0"/>
              </a:endParaRPr>
            </a:p>
          </p:txBody>
        </p:sp>
        <p:sp>
          <p:nvSpPr>
            <p:cNvPr id="21599" name="Rectangle 96">
              <a:extLst>
                <a:ext uri="{FF2B5EF4-FFF2-40B4-BE49-F238E27FC236}">
                  <a16:creationId xmlns:a16="http://schemas.microsoft.com/office/drawing/2014/main" id="{FC03BC56-54C7-0244-4924-C31216B71FD8}"/>
                </a:ext>
              </a:extLst>
            </p:cNvPr>
            <p:cNvSpPr>
              <a:spLocks noChangeArrowheads="1"/>
            </p:cNvSpPr>
            <p:nvPr/>
          </p:nvSpPr>
          <p:spPr bwMode="auto">
            <a:xfrm>
              <a:off x="2531" y="1930"/>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1600" name="Rectangle 97">
              <a:extLst>
                <a:ext uri="{FF2B5EF4-FFF2-40B4-BE49-F238E27FC236}">
                  <a16:creationId xmlns:a16="http://schemas.microsoft.com/office/drawing/2014/main" id="{3CE46620-C29A-63D7-3A52-85640418603C}"/>
                </a:ext>
              </a:extLst>
            </p:cNvPr>
            <p:cNvSpPr>
              <a:spLocks noChangeArrowheads="1"/>
            </p:cNvSpPr>
            <p:nvPr/>
          </p:nvSpPr>
          <p:spPr bwMode="auto">
            <a:xfrm>
              <a:off x="2463" y="2094"/>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1</a:t>
              </a:r>
              <a:endParaRPr lang="en-US" altLang="en-US">
                <a:solidFill>
                  <a:prstClr val="black"/>
                </a:solidFill>
                <a:latin typeface="Arial" panose="020B0604020202020204" pitchFamily="34" charset="0"/>
                <a:cs typeface="Arial" panose="020B0604020202020204" pitchFamily="34" charset="0"/>
              </a:endParaRPr>
            </a:p>
          </p:txBody>
        </p:sp>
        <p:sp>
          <p:nvSpPr>
            <p:cNvPr id="21601" name="Rectangle 98">
              <a:extLst>
                <a:ext uri="{FF2B5EF4-FFF2-40B4-BE49-F238E27FC236}">
                  <a16:creationId xmlns:a16="http://schemas.microsoft.com/office/drawing/2014/main" id="{79EEAF61-ED94-5557-C4E7-2A89A55E5880}"/>
                </a:ext>
              </a:extLst>
            </p:cNvPr>
            <p:cNvSpPr>
              <a:spLocks noChangeArrowheads="1"/>
            </p:cNvSpPr>
            <p:nvPr/>
          </p:nvSpPr>
          <p:spPr bwMode="auto">
            <a:xfrm>
              <a:off x="2497" y="2094"/>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1602" name="Rectangle 99">
              <a:extLst>
                <a:ext uri="{FF2B5EF4-FFF2-40B4-BE49-F238E27FC236}">
                  <a16:creationId xmlns:a16="http://schemas.microsoft.com/office/drawing/2014/main" id="{1974B2CF-DC35-F1A8-892D-2765E559BAAB}"/>
                </a:ext>
              </a:extLst>
            </p:cNvPr>
            <p:cNvSpPr>
              <a:spLocks noChangeArrowheads="1"/>
            </p:cNvSpPr>
            <p:nvPr/>
          </p:nvSpPr>
          <p:spPr bwMode="auto">
            <a:xfrm>
              <a:off x="2463" y="2263"/>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2</a:t>
              </a:r>
              <a:endParaRPr lang="en-US" altLang="en-US">
                <a:solidFill>
                  <a:prstClr val="black"/>
                </a:solidFill>
                <a:latin typeface="Arial" panose="020B0604020202020204" pitchFamily="34" charset="0"/>
                <a:cs typeface="Arial" panose="020B0604020202020204" pitchFamily="34" charset="0"/>
              </a:endParaRPr>
            </a:p>
          </p:txBody>
        </p:sp>
        <p:sp>
          <p:nvSpPr>
            <p:cNvPr id="21603" name="Rectangle 100">
              <a:extLst>
                <a:ext uri="{FF2B5EF4-FFF2-40B4-BE49-F238E27FC236}">
                  <a16:creationId xmlns:a16="http://schemas.microsoft.com/office/drawing/2014/main" id="{7195CFC2-EA19-6B4C-0781-0C3D599F38D1}"/>
                </a:ext>
              </a:extLst>
            </p:cNvPr>
            <p:cNvSpPr>
              <a:spLocks noChangeArrowheads="1"/>
            </p:cNvSpPr>
            <p:nvPr/>
          </p:nvSpPr>
          <p:spPr bwMode="auto">
            <a:xfrm>
              <a:off x="2497" y="2263"/>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1604" name="Rectangle 101">
              <a:extLst>
                <a:ext uri="{FF2B5EF4-FFF2-40B4-BE49-F238E27FC236}">
                  <a16:creationId xmlns:a16="http://schemas.microsoft.com/office/drawing/2014/main" id="{DCD90C92-5C25-F3AF-5400-C8B6D1566862}"/>
                </a:ext>
              </a:extLst>
            </p:cNvPr>
            <p:cNvSpPr>
              <a:spLocks noChangeArrowheads="1"/>
            </p:cNvSpPr>
            <p:nvPr/>
          </p:nvSpPr>
          <p:spPr bwMode="auto">
            <a:xfrm>
              <a:off x="2473" y="2436"/>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3</a:t>
              </a:r>
              <a:endParaRPr lang="en-US" altLang="en-US">
                <a:solidFill>
                  <a:prstClr val="black"/>
                </a:solidFill>
                <a:latin typeface="Arial" panose="020B0604020202020204" pitchFamily="34" charset="0"/>
                <a:cs typeface="Arial" panose="020B0604020202020204" pitchFamily="34" charset="0"/>
              </a:endParaRPr>
            </a:p>
          </p:txBody>
        </p:sp>
        <p:sp>
          <p:nvSpPr>
            <p:cNvPr id="21605" name="Rectangle 102">
              <a:extLst>
                <a:ext uri="{FF2B5EF4-FFF2-40B4-BE49-F238E27FC236}">
                  <a16:creationId xmlns:a16="http://schemas.microsoft.com/office/drawing/2014/main" id="{2CC4CFF7-1247-0200-409B-2B741CFAD1D0}"/>
                </a:ext>
              </a:extLst>
            </p:cNvPr>
            <p:cNvSpPr>
              <a:spLocks noChangeArrowheads="1"/>
            </p:cNvSpPr>
            <p:nvPr/>
          </p:nvSpPr>
          <p:spPr bwMode="auto">
            <a:xfrm>
              <a:off x="2507" y="2436"/>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1606" name="Rectangle 103">
              <a:extLst>
                <a:ext uri="{FF2B5EF4-FFF2-40B4-BE49-F238E27FC236}">
                  <a16:creationId xmlns:a16="http://schemas.microsoft.com/office/drawing/2014/main" id="{F79F07DB-FD36-A89D-7CCE-141510EDD5D7}"/>
                </a:ext>
              </a:extLst>
            </p:cNvPr>
            <p:cNvSpPr>
              <a:spLocks noChangeArrowheads="1"/>
            </p:cNvSpPr>
            <p:nvPr/>
          </p:nvSpPr>
          <p:spPr bwMode="auto">
            <a:xfrm>
              <a:off x="2473" y="2600"/>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4</a:t>
              </a:r>
              <a:endParaRPr lang="en-US" altLang="en-US">
                <a:solidFill>
                  <a:prstClr val="black"/>
                </a:solidFill>
                <a:latin typeface="Arial" panose="020B0604020202020204" pitchFamily="34" charset="0"/>
                <a:cs typeface="Arial" panose="020B0604020202020204" pitchFamily="34" charset="0"/>
              </a:endParaRPr>
            </a:p>
          </p:txBody>
        </p:sp>
        <p:sp>
          <p:nvSpPr>
            <p:cNvPr id="21607" name="Rectangle 104">
              <a:extLst>
                <a:ext uri="{FF2B5EF4-FFF2-40B4-BE49-F238E27FC236}">
                  <a16:creationId xmlns:a16="http://schemas.microsoft.com/office/drawing/2014/main" id="{45C60D0D-EAA3-A798-378C-6E319E2D7F7B}"/>
                </a:ext>
              </a:extLst>
            </p:cNvPr>
            <p:cNvSpPr>
              <a:spLocks noChangeArrowheads="1"/>
            </p:cNvSpPr>
            <p:nvPr/>
          </p:nvSpPr>
          <p:spPr bwMode="auto">
            <a:xfrm>
              <a:off x="2507" y="2600"/>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1608" name="Rectangle 105">
              <a:extLst>
                <a:ext uri="{FF2B5EF4-FFF2-40B4-BE49-F238E27FC236}">
                  <a16:creationId xmlns:a16="http://schemas.microsoft.com/office/drawing/2014/main" id="{151F085C-32B2-28FD-7AB1-5C3292F996D6}"/>
                </a:ext>
              </a:extLst>
            </p:cNvPr>
            <p:cNvSpPr>
              <a:spLocks noChangeArrowheads="1"/>
            </p:cNvSpPr>
            <p:nvPr/>
          </p:nvSpPr>
          <p:spPr bwMode="auto">
            <a:xfrm>
              <a:off x="3242" y="397"/>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8</a:t>
              </a:r>
              <a:endParaRPr lang="en-US" altLang="en-US">
                <a:solidFill>
                  <a:prstClr val="black"/>
                </a:solidFill>
                <a:latin typeface="Arial" panose="020B0604020202020204" pitchFamily="34" charset="0"/>
                <a:cs typeface="Arial" panose="020B0604020202020204" pitchFamily="34" charset="0"/>
              </a:endParaRPr>
            </a:p>
          </p:txBody>
        </p:sp>
        <p:sp>
          <p:nvSpPr>
            <p:cNvPr id="21609" name="Rectangle 106">
              <a:extLst>
                <a:ext uri="{FF2B5EF4-FFF2-40B4-BE49-F238E27FC236}">
                  <a16:creationId xmlns:a16="http://schemas.microsoft.com/office/drawing/2014/main" id="{7EDA3C41-58EF-6A30-8715-363F153A797D}"/>
                </a:ext>
              </a:extLst>
            </p:cNvPr>
            <p:cNvSpPr>
              <a:spLocks noChangeArrowheads="1"/>
            </p:cNvSpPr>
            <p:nvPr/>
          </p:nvSpPr>
          <p:spPr bwMode="auto">
            <a:xfrm>
              <a:off x="3276" y="397"/>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1610" name="Rectangle 107">
              <a:extLst>
                <a:ext uri="{FF2B5EF4-FFF2-40B4-BE49-F238E27FC236}">
                  <a16:creationId xmlns:a16="http://schemas.microsoft.com/office/drawing/2014/main" id="{EDDD6ECA-839A-5D8D-013A-9764DCEB3709}"/>
                </a:ext>
              </a:extLst>
            </p:cNvPr>
            <p:cNvSpPr>
              <a:spLocks noChangeArrowheads="1"/>
            </p:cNvSpPr>
            <p:nvPr/>
          </p:nvSpPr>
          <p:spPr bwMode="auto">
            <a:xfrm>
              <a:off x="3242" y="562"/>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7</a:t>
              </a:r>
              <a:endParaRPr lang="en-US" altLang="en-US">
                <a:solidFill>
                  <a:prstClr val="black"/>
                </a:solidFill>
                <a:latin typeface="Arial" panose="020B0604020202020204" pitchFamily="34" charset="0"/>
                <a:cs typeface="Arial" panose="020B0604020202020204" pitchFamily="34" charset="0"/>
              </a:endParaRPr>
            </a:p>
          </p:txBody>
        </p:sp>
        <p:sp>
          <p:nvSpPr>
            <p:cNvPr id="21611" name="Rectangle 108">
              <a:extLst>
                <a:ext uri="{FF2B5EF4-FFF2-40B4-BE49-F238E27FC236}">
                  <a16:creationId xmlns:a16="http://schemas.microsoft.com/office/drawing/2014/main" id="{F0D8387B-1908-0761-5629-19A0117D19BB}"/>
                </a:ext>
              </a:extLst>
            </p:cNvPr>
            <p:cNvSpPr>
              <a:spLocks noChangeArrowheads="1"/>
            </p:cNvSpPr>
            <p:nvPr/>
          </p:nvSpPr>
          <p:spPr bwMode="auto">
            <a:xfrm>
              <a:off x="3276" y="562"/>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1612" name="Rectangle 109">
              <a:extLst>
                <a:ext uri="{FF2B5EF4-FFF2-40B4-BE49-F238E27FC236}">
                  <a16:creationId xmlns:a16="http://schemas.microsoft.com/office/drawing/2014/main" id="{5836B923-7F3B-8365-99BF-63B5DE3800CF}"/>
                </a:ext>
              </a:extLst>
            </p:cNvPr>
            <p:cNvSpPr>
              <a:spLocks noChangeArrowheads="1"/>
            </p:cNvSpPr>
            <p:nvPr/>
          </p:nvSpPr>
          <p:spPr bwMode="auto">
            <a:xfrm>
              <a:off x="3242" y="731"/>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6</a:t>
              </a:r>
              <a:endParaRPr lang="en-US" altLang="en-US">
                <a:solidFill>
                  <a:prstClr val="black"/>
                </a:solidFill>
                <a:latin typeface="Arial" panose="020B0604020202020204" pitchFamily="34" charset="0"/>
                <a:cs typeface="Arial" panose="020B0604020202020204" pitchFamily="34" charset="0"/>
              </a:endParaRPr>
            </a:p>
          </p:txBody>
        </p:sp>
        <p:sp>
          <p:nvSpPr>
            <p:cNvPr id="21613" name="Rectangle 110">
              <a:extLst>
                <a:ext uri="{FF2B5EF4-FFF2-40B4-BE49-F238E27FC236}">
                  <a16:creationId xmlns:a16="http://schemas.microsoft.com/office/drawing/2014/main" id="{11CD4A12-E036-8542-3E63-26E419AE7071}"/>
                </a:ext>
              </a:extLst>
            </p:cNvPr>
            <p:cNvSpPr>
              <a:spLocks noChangeArrowheads="1"/>
            </p:cNvSpPr>
            <p:nvPr/>
          </p:nvSpPr>
          <p:spPr bwMode="auto">
            <a:xfrm>
              <a:off x="3276" y="731"/>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1614" name="Rectangle 111">
              <a:extLst>
                <a:ext uri="{FF2B5EF4-FFF2-40B4-BE49-F238E27FC236}">
                  <a16:creationId xmlns:a16="http://schemas.microsoft.com/office/drawing/2014/main" id="{46FE06E2-C46D-A6D5-A64C-B4B2814A9924}"/>
                </a:ext>
              </a:extLst>
            </p:cNvPr>
            <p:cNvSpPr>
              <a:spLocks noChangeArrowheads="1"/>
            </p:cNvSpPr>
            <p:nvPr/>
          </p:nvSpPr>
          <p:spPr bwMode="auto">
            <a:xfrm>
              <a:off x="3242" y="944"/>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5</a:t>
              </a:r>
              <a:endParaRPr lang="en-US" altLang="en-US">
                <a:solidFill>
                  <a:prstClr val="black"/>
                </a:solidFill>
                <a:latin typeface="Arial" panose="020B0604020202020204" pitchFamily="34" charset="0"/>
                <a:cs typeface="Arial" panose="020B0604020202020204" pitchFamily="34" charset="0"/>
              </a:endParaRPr>
            </a:p>
          </p:txBody>
        </p:sp>
        <p:sp>
          <p:nvSpPr>
            <p:cNvPr id="21615" name="Rectangle 112">
              <a:extLst>
                <a:ext uri="{FF2B5EF4-FFF2-40B4-BE49-F238E27FC236}">
                  <a16:creationId xmlns:a16="http://schemas.microsoft.com/office/drawing/2014/main" id="{83CCA53E-761D-8863-08CA-49887D2F5A35}"/>
                </a:ext>
              </a:extLst>
            </p:cNvPr>
            <p:cNvSpPr>
              <a:spLocks noChangeArrowheads="1"/>
            </p:cNvSpPr>
            <p:nvPr/>
          </p:nvSpPr>
          <p:spPr bwMode="auto">
            <a:xfrm>
              <a:off x="3276" y="944"/>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1616" name="Rectangle 113">
              <a:extLst>
                <a:ext uri="{FF2B5EF4-FFF2-40B4-BE49-F238E27FC236}">
                  <a16:creationId xmlns:a16="http://schemas.microsoft.com/office/drawing/2014/main" id="{F1F6BD04-4DC0-5EE9-289C-16C1130FBF4D}"/>
                </a:ext>
              </a:extLst>
            </p:cNvPr>
            <p:cNvSpPr>
              <a:spLocks noChangeArrowheads="1"/>
            </p:cNvSpPr>
            <p:nvPr/>
          </p:nvSpPr>
          <p:spPr bwMode="auto">
            <a:xfrm>
              <a:off x="3242" y="1109"/>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4</a:t>
              </a:r>
              <a:endParaRPr lang="en-US" altLang="en-US">
                <a:solidFill>
                  <a:prstClr val="black"/>
                </a:solidFill>
                <a:latin typeface="Arial" panose="020B0604020202020204" pitchFamily="34" charset="0"/>
                <a:cs typeface="Arial" panose="020B0604020202020204" pitchFamily="34" charset="0"/>
              </a:endParaRPr>
            </a:p>
          </p:txBody>
        </p:sp>
        <p:sp>
          <p:nvSpPr>
            <p:cNvPr id="21617" name="Rectangle 114">
              <a:extLst>
                <a:ext uri="{FF2B5EF4-FFF2-40B4-BE49-F238E27FC236}">
                  <a16:creationId xmlns:a16="http://schemas.microsoft.com/office/drawing/2014/main" id="{C2A7CEA1-C1A2-BA43-4439-C3E7F3894E2F}"/>
                </a:ext>
              </a:extLst>
            </p:cNvPr>
            <p:cNvSpPr>
              <a:spLocks noChangeArrowheads="1"/>
            </p:cNvSpPr>
            <p:nvPr/>
          </p:nvSpPr>
          <p:spPr bwMode="auto">
            <a:xfrm>
              <a:off x="3276" y="1109"/>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1618" name="Rectangle 115">
              <a:extLst>
                <a:ext uri="{FF2B5EF4-FFF2-40B4-BE49-F238E27FC236}">
                  <a16:creationId xmlns:a16="http://schemas.microsoft.com/office/drawing/2014/main" id="{70F47C55-4520-2126-EDA1-7A8BEDBD5DB3}"/>
                </a:ext>
              </a:extLst>
            </p:cNvPr>
            <p:cNvSpPr>
              <a:spLocks noChangeArrowheads="1"/>
            </p:cNvSpPr>
            <p:nvPr/>
          </p:nvSpPr>
          <p:spPr bwMode="auto">
            <a:xfrm>
              <a:off x="3242" y="1278"/>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3</a:t>
              </a:r>
              <a:endParaRPr lang="en-US" altLang="en-US">
                <a:solidFill>
                  <a:prstClr val="black"/>
                </a:solidFill>
                <a:latin typeface="Arial" panose="020B0604020202020204" pitchFamily="34" charset="0"/>
                <a:cs typeface="Arial" panose="020B0604020202020204" pitchFamily="34" charset="0"/>
              </a:endParaRPr>
            </a:p>
          </p:txBody>
        </p:sp>
        <p:sp>
          <p:nvSpPr>
            <p:cNvPr id="21619" name="Rectangle 116">
              <a:extLst>
                <a:ext uri="{FF2B5EF4-FFF2-40B4-BE49-F238E27FC236}">
                  <a16:creationId xmlns:a16="http://schemas.microsoft.com/office/drawing/2014/main" id="{8BCD51E3-B715-7E3D-A6BA-59A956D1A58B}"/>
                </a:ext>
              </a:extLst>
            </p:cNvPr>
            <p:cNvSpPr>
              <a:spLocks noChangeArrowheads="1"/>
            </p:cNvSpPr>
            <p:nvPr/>
          </p:nvSpPr>
          <p:spPr bwMode="auto">
            <a:xfrm>
              <a:off x="3276" y="1278"/>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1620" name="Rectangle 117">
              <a:extLst>
                <a:ext uri="{FF2B5EF4-FFF2-40B4-BE49-F238E27FC236}">
                  <a16:creationId xmlns:a16="http://schemas.microsoft.com/office/drawing/2014/main" id="{D000AE05-3062-70A4-9814-F4D2BFF5BB98}"/>
                </a:ext>
              </a:extLst>
            </p:cNvPr>
            <p:cNvSpPr>
              <a:spLocks noChangeArrowheads="1"/>
            </p:cNvSpPr>
            <p:nvPr/>
          </p:nvSpPr>
          <p:spPr bwMode="auto">
            <a:xfrm>
              <a:off x="3242" y="1460"/>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2</a:t>
              </a:r>
              <a:endParaRPr lang="en-US" altLang="en-US">
                <a:solidFill>
                  <a:prstClr val="black"/>
                </a:solidFill>
                <a:latin typeface="Arial" panose="020B0604020202020204" pitchFamily="34" charset="0"/>
                <a:cs typeface="Arial" panose="020B0604020202020204" pitchFamily="34" charset="0"/>
              </a:endParaRPr>
            </a:p>
          </p:txBody>
        </p:sp>
        <p:sp>
          <p:nvSpPr>
            <p:cNvPr id="21621" name="Rectangle 118">
              <a:extLst>
                <a:ext uri="{FF2B5EF4-FFF2-40B4-BE49-F238E27FC236}">
                  <a16:creationId xmlns:a16="http://schemas.microsoft.com/office/drawing/2014/main" id="{545D364B-2D8D-6FF8-06B6-203C275D8D9A}"/>
                </a:ext>
              </a:extLst>
            </p:cNvPr>
            <p:cNvSpPr>
              <a:spLocks noChangeArrowheads="1"/>
            </p:cNvSpPr>
            <p:nvPr/>
          </p:nvSpPr>
          <p:spPr bwMode="auto">
            <a:xfrm>
              <a:off x="3276" y="1460"/>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1622" name="Rectangle 119">
              <a:extLst>
                <a:ext uri="{FF2B5EF4-FFF2-40B4-BE49-F238E27FC236}">
                  <a16:creationId xmlns:a16="http://schemas.microsoft.com/office/drawing/2014/main" id="{DC0A7E1F-17AC-C8CC-D8F1-92FF33F2C7C1}"/>
                </a:ext>
              </a:extLst>
            </p:cNvPr>
            <p:cNvSpPr>
              <a:spLocks noChangeArrowheads="1"/>
            </p:cNvSpPr>
            <p:nvPr/>
          </p:nvSpPr>
          <p:spPr bwMode="auto">
            <a:xfrm>
              <a:off x="3242" y="1624"/>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1</a:t>
              </a:r>
              <a:endParaRPr lang="en-US" altLang="en-US">
                <a:solidFill>
                  <a:prstClr val="black"/>
                </a:solidFill>
                <a:latin typeface="Arial" panose="020B0604020202020204" pitchFamily="34" charset="0"/>
                <a:cs typeface="Arial" panose="020B0604020202020204" pitchFamily="34" charset="0"/>
              </a:endParaRPr>
            </a:p>
          </p:txBody>
        </p:sp>
        <p:sp>
          <p:nvSpPr>
            <p:cNvPr id="21623" name="Rectangle 120">
              <a:extLst>
                <a:ext uri="{FF2B5EF4-FFF2-40B4-BE49-F238E27FC236}">
                  <a16:creationId xmlns:a16="http://schemas.microsoft.com/office/drawing/2014/main" id="{990AFCB1-8C29-CC03-0218-9363E7CA92F9}"/>
                </a:ext>
              </a:extLst>
            </p:cNvPr>
            <p:cNvSpPr>
              <a:spLocks noChangeArrowheads="1"/>
            </p:cNvSpPr>
            <p:nvPr/>
          </p:nvSpPr>
          <p:spPr bwMode="auto">
            <a:xfrm>
              <a:off x="3276" y="1624"/>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1624" name="Rectangle 121">
              <a:extLst>
                <a:ext uri="{FF2B5EF4-FFF2-40B4-BE49-F238E27FC236}">
                  <a16:creationId xmlns:a16="http://schemas.microsoft.com/office/drawing/2014/main" id="{B466AFEF-15A2-2901-1222-C7E9E88FD5A1}"/>
                </a:ext>
              </a:extLst>
            </p:cNvPr>
            <p:cNvSpPr>
              <a:spLocks noChangeArrowheads="1"/>
            </p:cNvSpPr>
            <p:nvPr/>
          </p:nvSpPr>
          <p:spPr bwMode="auto">
            <a:xfrm>
              <a:off x="3242" y="1792"/>
              <a:ext cx="6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10</a:t>
              </a:r>
              <a:endParaRPr lang="en-US" altLang="en-US">
                <a:solidFill>
                  <a:prstClr val="black"/>
                </a:solidFill>
                <a:latin typeface="Arial" panose="020B0604020202020204" pitchFamily="34" charset="0"/>
                <a:cs typeface="Arial" panose="020B0604020202020204" pitchFamily="34" charset="0"/>
              </a:endParaRPr>
            </a:p>
          </p:txBody>
        </p:sp>
        <p:sp>
          <p:nvSpPr>
            <p:cNvPr id="21625" name="Rectangle 122">
              <a:extLst>
                <a:ext uri="{FF2B5EF4-FFF2-40B4-BE49-F238E27FC236}">
                  <a16:creationId xmlns:a16="http://schemas.microsoft.com/office/drawing/2014/main" id="{8C8C248E-2C06-AB30-37C5-9B684829F8FE}"/>
                </a:ext>
              </a:extLst>
            </p:cNvPr>
            <p:cNvSpPr>
              <a:spLocks noChangeArrowheads="1"/>
            </p:cNvSpPr>
            <p:nvPr/>
          </p:nvSpPr>
          <p:spPr bwMode="auto">
            <a:xfrm>
              <a:off x="3310" y="1792"/>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1626" name="Rectangle 123">
              <a:extLst>
                <a:ext uri="{FF2B5EF4-FFF2-40B4-BE49-F238E27FC236}">
                  <a16:creationId xmlns:a16="http://schemas.microsoft.com/office/drawing/2014/main" id="{F2FB99B7-1526-9681-8E6B-5388D535DB2E}"/>
                </a:ext>
              </a:extLst>
            </p:cNvPr>
            <p:cNvSpPr>
              <a:spLocks noChangeArrowheads="1"/>
            </p:cNvSpPr>
            <p:nvPr/>
          </p:nvSpPr>
          <p:spPr bwMode="auto">
            <a:xfrm>
              <a:off x="3252" y="1959"/>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9</a:t>
              </a:r>
              <a:endParaRPr lang="en-US" altLang="en-US">
                <a:solidFill>
                  <a:prstClr val="black"/>
                </a:solidFill>
                <a:latin typeface="Arial" panose="020B0604020202020204" pitchFamily="34" charset="0"/>
                <a:cs typeface="Arial" panose="020B0604020202020204" pitchFamily="34" charset="0"/>
              </a:endParaRPr>
            </a:p>
          </p:txBody>
        </p:sp>
        <p:sp>
          <p:nvSpPr>
            <p:cNvPr id="21627" name="Rectangle 124">
              <a:extLst>
                <a:ext uri="{FF2B5EF4-FFF2-40B4-BE49-F238E27FC236}">
                  <a16:creationId xmlns:a16="http://schemas.microsoft.com/office/drawing/2014/main" id="{1050CBBD-9A5F-546D-B507-AF451D14B549}"/>
                </a:ext>
              </a:extLst>
            </p:cNvPr>
            <p:cNvSpPr>
              <a:spLocks noChangeArrowheads="1"/>
            </p:cNvSpPr>
            <p:nvPr/>
          </p:nvSpPr>
          <p:spPr bwMode="auto">
            <a:xfrm>
              <a:off x="3286" y="1959"/>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1628" name="Rectangle 125">
              <a:extLst>
                <a:ext uri="{FF2B5EF4-FFF2-40B4-BE49-F238E27FC236}">
                  <a16:creationId xmlns:a16="http://schemas.microsoft.com/office/drawing/2014/main" id="{86DD3691-4D1C-C255-6937-4B69E9CE6B8A}"/>
                </a:ext>
              </a:extLst>
            </p:cNvPr>
            <p:cNvSpPr>
              <a:spLocks noChangeArrowheads="1"/>
            </p:cNvSpPr>
            <p:nvPr/>
          </p:nvSpPr>
          <p:spPr bwMode="auto">
            <a:xfrm>
              <a:off x="3252" y="2124"/>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8</a:t>
              </a:r>
              <a:endParaRPr lang="en-US" altLang="en-US">
                <a:solidFill>
                  <a:prstClr val="black"/>
                </a:solidFill>
                <a:latin typeface="Arial" panose="020B0604020202020204" pitchFamily="34" charset="0"/>
                <a:cs typeface="Arial" panose="020B0604020202020204" pitchFamily="34" charset="0"/>
              </a:endParaRPr>
            </a:p>
          </p:txBody>
        </p:sp>
        <p:sp>
          <p:nvSpPr>
            <p:cNvPr id="21629" name="Rectangle 126">
              <a:extLst>
                <a:ext uri="{FF2B5EF4-FFF2-40B4-BE49-F238E27FC236}">
                  <a16:creationId xmlns:a16="http://schemas.microsoft.com/office/drawing/2014/main" id="{F3A1E487-F68D-A9F5-8493-E1EC031F0901}"/>
                </a:ext>
              </a:extLst>
            </p:cNvPr>
            <p:cNvSpPr>
              <a:spLocks noChangeArrowheads="1"/>
            </p:cNvSpPr>
            <p:nvPr/>
          </p:nvSpPr>
          <p:spPr bwMode="auto">
            <a:xfrm>
              <a:off x="3286" y="2124"/>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1630" name="Rectangle 127">
              <a:extLst>
                <a:ext uri="{FF2B5EF4-FFF2-40B4-BE49-F238E27FC236}">
                  <a16:creationId xmlns:a16="http://schemas.microsoft.com/office/drawing/2014/main" id="{0E3CA60D-117E-CC57-D046-196F83928854}"/>
                </a:ext>
              </a:extLst>
            </p:cNvPr>
            <p:cNvSpPr>
              <a:spLocks noChangeArrowheads="1"/>
            </p:cNvSpPr>
            <p:nvPr/>
          </p:nvSpPr>
          <p:spPr bwMode="auto">
            <a:xfrm>
              <a:off x="3252" y="2291"/>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7</a:t>
              </a:r>
              <a:endParaRPr lang="en-US" altLang="en-US">
                <a:solidFill>
                  <a:prstClr val="black"/>
                </a:solidFill>
                <a:latin typeface="Arial" panose="020B0604020202020204" pitchFamily="34" charset="0"/>
                <a:cs typeface="Arial" panose="020B0604020202020204" pitchFamily="34" charset="0"/>
              </a:endParaRPr>
            </a:p>
          </p:txBody>
        </p:sp>
        <p:sp>
          <p:nvSpPr>
            <p:cNvPr id="21631" name="Rectangle 128">
              <a:extLst>
                <a:ext uri="{FF2B5EF4-FFF2-40B4-BE49-F238E27FC236}">
                  <a16:creationId xmlns:a16="http://schemas.microsoft.com/office/drawing/2014/main" id="{0E1CFED3-4457-86FE-C698-5EBA92D8565E}"/>
                </a:ext>
              </a:extLst>
            </p:cNvPr>
            <p:cNvSpPr>
              <a:spLocks noChangeArrowheads="1"/>
            </p:cNvSpPr>
            <p:nvPr/>
          </p:nvSpPr>
          <p:spPr bwMode="auto">
            <a:xfrm>
              <a:off x="3286" y="2291"/>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1632" name="Rectangle 129">
              <a:extLst>
                <a:ext uri="{FF2B5EF4-FFF2-40B4-BE49-F238E27FC236}">
                  <a16:creationId xmlns:a16="http://schemas.microsoft.com/office/drawing/2014/main" id="{CF2E7095-421A-9A65-9142-2EA93A4DB972}"/>
                </a:ext>
              </a:extLst>
            </p:cNvPr>
            <p:cNvSpPr>
              <a:spLocks noChangeArrowheads="1"/>
            </p:cNvSpPr>
            <p:nvPr/>
          </p:nvSpPr>
          <p:spPr bwMode="auto">
            <a:xfrm>
              <a:off x="3262" y="2464"/>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6</a:t>
              </a:r>
              <a:endParaRPr lang="en-US" altLang="en-US">
                <a:solidFill>
                  <a:prstClr val="black"/>
                </a:solidFill>
                <a:latin typeface="Arial" panose="020B0604020202020204" pitchFamily="34" charset="0"/>
                <a:cs typeface="Arial" panose="020B0604020202020204" pitchFamily="34" charset="0"/>
              </a:endParaRPr>
            </a:p>
          </p:txBody>
        </p:sp>
        <p:sp>
          <p:nvSpPr>
            <p:cNvPr id="21633" name="Rectangle 130">
              <a:extLst>
                <a:ext uri="{FF2B5EF4-FFF2-40B4-BE49-F238E27FC236}">
                  <a16:creationId xmlns:a16="http://schemas.microsoft.com/office/drawing/2014/main" id="{3790A0AC-F2FF-E8E2-4C06-521E025E2F67}"/>
                </a:ext>
              </a:extLst>
            </p:cNvPr>
            <p:cNvSpPr>
              <a:spLocks noChangeArrowheads="1"/>
            </p:cNvSpPr>
            <p:nvPr/>
          </p:nvSpPr>
          <p:spPr bwMode="auto">
            <a:xfrm>
              <a:off x="3296" y="2464"/>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1634" name="Rectangle 131">
              <a:extLst>
                <a:ext uri="{FF2B5EF4-FFF2-40B4-BE49-F238E27FC236}">
                  <a16:creationId xmlns:a16="http://schemas.microsoft.com/office/drawing/2014/main" id="{7A66D8DC-257F-1144-9AC7-84A0D6BB8151}"/>
                </a:ext>
              </a:extLst>
            </p:cNvPr>
            <p:cNvSpPr>
              <a:spLocks noChangeArrowheads="1"/>
            </p:cNvSpPr>
            <p:nvPr/>
          </p:nvSpPr>
          <p:spPr bwMode="auto">
            <a:xfrm>
              <a:off x="3262" y="2629"/>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5</a:t>
              </a:r>
              <a:endParaRPr lang="en-US" altLang="en-US">
                <a:solidFill>
                  <a:prstClr val="black"/>
                </a:solidFill>
                <a:latin typeface="Arial" panose="020B0604020202020204" pitchFamily="34" charset="0"/>
                <a:cs typeface="Arial" panose="020B0604020202020204" pitchFamily="34" charset="0"/>
              </a:endParaRPr>
            </a:p>
          </p:txBody>
        </p:sp>
        <p:sp>
          <p:nvSpPr>
            <p:cNvPr id="21635" name="Rectangle 132">
              <a:extLst>
                <a:ext uri="{FF2B5EF4-FFF2-40B4-BE49-F238E27FC236}">
                  <a16:creationId xmlns:a16="http://schemas.microsoft.com/office/drawing/2014/main" id="{D91BF661-29F4-5B6E-682B-4CFBB081D8F1}"/>
                </a:ext>
              </a:extLst>
            </p:cNvPr>
            <p:cNvSpPr>
              <a:spLocks noChangeArrowheads="1"/>
            </p:cNvSpPr>
            <p:nvPr/>
          </p:nvSpPr>
          <p:spPr bwMode="auto">
            <a:xfrm>
              <a:off x="3296" y="2629"/>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1636" name="Line 133">
              <a:extLst>
                <a:ext uri="{FF2B5EF4-FFF2-40B4-BE49-F238E27FC236}">
                  <a16:creationId xmlns:a16="http://schemas.microsoft.com/office/drawing/2014/main" id="{E5E5195B-5E88-6F1D-42A8-37141A3EEB2F}"/>
                </a:ext>
              </a:extLst>
            </p:cNvPr>
            <p:cNvSpPr>
              <a:spLocks noChangeShapeType="1"/>
            </p:cNvSpPr>
            <p:nvPr/>
          </p:nvSpPr>
          <p:spPr bwMode="auto">
            <a:xfrm flipH="1">
              <a:off x="1258" y="406"/>
              <a:ext cx="1335"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1637" name="Freeform 134">
              <a:extLst>
                <a:ext uri="{FF2B5EF4-FFF2-40B4-BE49-F238E27FC236}">
                  <a16:creationId xmlns:a16="http://schemas.microsoft.com/office/drawing/2014/main" id="{A9966D94-3623-A474-ED79-5AC2A04E8230}"/>
                </a:ext>
              </a:extLst>
            </p:cNvPr>
            <p:cNvSpPr>
              <a:spLocks noChangeArrowheads="1"/>
            </p:cNvSpPr>
            <p:nvPr/>
          </p:nvSpPr>
          <p:spPr bwMode="auto">
            <a:xfrm>
              <a:off x="1184" y="306"/>
              <a:ext cx="668" cy="57"/>
            </a:xfrm>
            <a:custGeom>
              <a:avLst/>
              <a:gdLst>
                <a:gd name="T0" fmla="*/ 0 w 1336"/>
                <a:gd name="T1" fmla="*/ 104 h 113"/>
                <a:gd name="T2" fmla="*/ 93 w 1336"/>
                <a:gd name="T3" fmla="*/ 107 h 113"/>
                <a:gd name="T4" fmla="*/ 186 w 1336"/>
                <a:gd name="T5" fmla="*/ 110 h 113"/>
                <a:gd name="T6" fmla="*/ 277 w 1336"/>
                <a:gd name="T7" fmla="*/ 112 h 113"/>
                <a:gd name="T8" fmla="*/ 369 w 1336"/>
                <a:gd name="T9" fmla="*/ 113 h 113"/>
                <a:gd name="T10" fmla="*/ 458 w 1336"/>
                <a:gd name="T11" fmla="*/ 113 h 113"/>
                <a:gd name="T12" fmla="*/ 504 w 1336"/>
                <a:gd name="T13" fmla="*/ 113 h 113"/>
                <a:gd name="T14" fmla="*/ 547 w 1336"/>
                <a:gd name="T15" fmla="*/ 112 h 113"/>
                <a:gd name="T16" fmla="*/ 591 w 1336"/>
                <a:gd name="T17" fmla="*/ 110 h 113"/>
                <a:gd name="T18" fmla="*/ 635 w 1336"/>
                <a:gd name="T19" fmla="*/ 108 h 113"/>
                <a:gd name="T20" fmla="*/ 677 w 1336"/>
                <a:gd name="T21" fmla="*/ 107 h 113"/>
                <a:gd name="T22" fmla="*/ 719 w 1336"/>
                <a:gd name="T23" fmla="*/ 104 h 113"/>
                <a:gd name="T24" fmla="*/ 761 w 1336"/>
                <a:gd name="T25" fmla="*/ 100 h 113"/>
                <a:gd name="T26" fmla="*/ 802 w 1336"/>
                <a:gd name="T27" fmla="*/ 95 h 113"/>
                <a:gd name="T28" fmla="*/ 842 w 1336"/>
                <a:gd name="T29" fmla="*/ 91 h 113"/>
                <a:gd name="T30" fmla="*/ 881 w 1336"/>
                <a:gd name="T31" fmla="*/ 86 h 113"/>
                <a:gd name="T32" fmla="*/ 921 w 1336"/>
                <a:gd name="T33" fmla="*/ 81 h 113"/>
                <a:gd name="T34" fmla="*/ 960 w 1336"/>
                <a:gd name="T35" fmla="*/ 74 h 113"/>
                <a:gd name="T36" fmla="*/ 1036 w 1336"/>
                <a:gd name="T37" fmla="*/ 61 h 113"/>
                <a:gd name="T38" fmla="*/ 1112 w 1336"/>
                <a:gd name="T39" fmla="*/ 47 h 113"/>
                <a:gd name="T40" fmla="*/ 1187 w 1336"/>
                <a:gd name="T41" fmla="*/ 32 h 113"/>
                <a:gd name="T42" fmla="*/ 1261 w 1336"/>
                <a:gd name="T43" fmla="*/ 16 h 113"/>
                <a:gd name="T44" fmla="*/ 1336 w 1336"/>
                <a:gd name="T45"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6" h="113">
                  <a:moveTo>
                    <a:pt x="0" y="104"/>
                  </a:moveTo>
                  <a:lnTo>
                    <a:pt x="93" y="107"/>
                  </a:lnTo>
                  <a:lnTo>
                    <a:pt x="186" y="110"/>
                  </a:lnTo>
                  <a:lnTo>
                    <a:pt x="277" y="112"/>
                  </a:lnTo>
                  <a:lnTo>
                    <a:pt x="369" y="113"/>
                  </a:lnTo>
                  <a:lnTo>
                    <a:pt x="458" y="113"/>
                  </a:lnTo>
                  <a:lnTo>
                    <a:pt x="504" y="113"/>
                  </a:lnTo>
                  <a:lnTo>
                    <a:pt x="547" y="112"/>
                  </a:lnTo>
                  <a:lnTo>
                    <a:pt x="591" y="110"/>
                  </a:lnTo>
                  <a:lnTo>
                    <a:pt x="635" y="108"/>
                  </a:lnTo>
                  <a:lnTo>
                    <a:pt x="677" y="107"/>
                  </a:lnTo>
                  <a:lnTo>
                    <a:pt x="719" y="104"/>
                  </a:lnTo>
                  <a:lnTo>
                    <a:pt x="761" y="100"/>
                  </a:lnTo>
                  <a:lnTo>
                    <a:pt x="802" y="95"/>
                  </a:lnTo>
                  <a:lnTo>
                    <a:pt x="842" y="91"/>
                  </a:lnTo>
                  <a:lnTo>
                    <a:pt x="881" y="86"/>
                  </a:lnTo>
                  <a:lnTo>
                    <a:pt x="921" y="81"/>
                  </a:lnTo>
                  <a:lnTo>
                    <a:pt x="960" y="74"/>
                  </a:lnTo>
                  <a:lnTo>
                    <a:pt x="1036" y="61"/>
                  </a:lnTo>
                  <a:lnTo>
                    <a:pt x="1112" y="47"/>
                  </a:lnTo>
                  <a:lnTo>
                    <a:pt x="1187" y="32"/>
                  </a:lnTo>
                  <a:lnTo>
                    <a:pt x="1261" y="16"/>
                  </a:lnTo>
                  <a:lnTo>
                    <a:pt x="1336"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ltLang="zh-CN">
                <a:solidFill>
                  <a:prstClr val="black"/>
                </a:solidFill>
                <a:latin typeface="Arial" panose="020B0604020202020204" pitchFamily="34" charset="0"/>
                <a:ea typeface="宋体" panose="02010600030101010101" pitchFamily="2" charset="-122"/>
              </a:endParaRPr>
            </a:p>
          </p:txBody>
        </p:sp>
        <p:sp>
          <p:nvSpPr>
            <p:cNvPr id="21638" name="Rectangle 135">
              <a:extLst>
                <a:ext uri="{FF2B5EF4-FFF2-40B4-BE49-F238E27FC236}">
                  <a16:creationId xmlns:a16="http://schemas.microsoft.com/office/drawing/2014/main" id="{D969934C-7F3D-120D-3E74-BCF225AC86F2}"/>
                </a:ext>
              </a:extLst>
            </p:cNvPr>
            <p:cNvSpPr>
              <a:spLocks noChangeArrowheads="1"/>
            </p:cNvSpPr>
            <p:nvPr/>
          </p:nvSpPr>
          <p:spPr bwMode="auto">
            <a:xfrm>
              <a:off x="1898" y="210"/>
              <a:ext cx="9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100</a:t>
              </a:r>
              <a:endParaRPr lang="en-US" altLang="en-US">
                <a:solidFill>
                  <a:prstClr val="black"/>
                </a:solidFill>
                <a:latin typeface="Arial" panose="020B0604020202020204" pitchFamily="34" charset="0"/>
                <a:cs typeface="Arial" panose="020B0604020202020204" pitchFamily="34" charset="0"/>
              </a:endParaRPr>
            </a:p>
          </p:txBody>
        </p:sp>
        <p:sp>
          <p:nvSpPr>
            <p:cNvPr id="21639" name="Rectangle 136">
              <a:extLst>
                <a:ext uri="{FF2B5EF4-FFF2-40B4-BE49-F238E27FC236}">
                  <a16:creationId xmlns:a16="http://schemas.microsoft.com/office/drawing/2014/main" id="{9605CD89-7C0C-9024-79F7-95A33E85B448}"/>
                </a:ext>
              </a:extLst>
            </p:cNvPr>
            <p:cNvSpPr>
              <a:spLocks noChangeArrowheads="1"/>
            </p:cNvSpPr>
            <p:nvPr/>
          </p:nvSpPr>
          <p:spPr bwMode="auto">
            <a:xfrm>
              <a:off x="2000" y="210"/>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1640" name="Line 137">
              <a:extLst>
                <a:ext uri="{FF2B5EF4-FFF2-40B4-BE49-F238E27FC236}">
                  <a16:creationId xmlns:a16="http://schemas.microsoft.com/office/drawing/2014/main" id="{D0A097EB-FC8B-DFE7-8C8D-244BA361B23A}"/>
                </a:ext>
              </a:extLst>
            </p:cNvPr>
            <p:cNvSpPr>
              <a:spLocks noChangeShapeType="1"/>
            </p:cNvSpPr>
            <p:nvPr/>
          </p:nvSpPr>
          <p:spPr bwMode="auto">
            <a:xfrm flipH="1">
              <a:off x="1264" y="2146"/>
              <a:ext cx="133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1641" name="Line 138">
              <a:extLst>
                <a:ext uri="{FF2B5EF4-FFF2-40B4-BE49-F238E27FC236}">
                  <a16:creationId xmlns:a16="http://schemas.microsoft.com/office/drawing/2014/main" id="{8528A664-6DD6-DF4D-FB84-8421943AD376}"/>
                </a:ext>
              </a:extLst>
            </p:cNvPr>
            <p:cNvSpPr>
              <a:spLocks noChangeShapeType="1"/>
            </p:cNvSpPr>
            <p:nvPr/>
          </p:nvSpPr>
          <p:spPr bwMode="auto">
            <a:xfrm flipH="1">
              <a:off x="3168" y="1636"/>
              <a:ext cx="1335"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1642" name="Rectangle 139">
              <a:extLst>
                <a:ext uri="{FF2B5EF4-FFF2-40B4-BE49-F238E27FC236}">
                  <a16:creationId xmlns:a16="http://schemas.microsoft.com/office/drawing/2014/main" id="{9CC2AF2B-D08A-BFC6-1E69-3FD99944EED1}"/>
                </a:ext>
              </a:extLst>
            </p:cNvPr>
            <p:cNvSpPr>
              <a:spLocks noChangeArrowheads="1"/>
            </p:cNvSpPr>
            <p:nvPr/>
          </p:nvSpPr>
          <p:spPr bwMode="auto">
            <a:xfrm>
              <a:off x="1312" y="433"/>
              <a:ext cx="182"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a:solidFill>
                  <a:prstClr val="black"/>
                </a:solidFill>
                <a:latin typeface="Arial" panose="020B0604020202020204" pitchFamily="34" charset="0"/>
                <a:cs typeface="Arial" panose="020B0604020202020204" pitchFamily="34" charset="0"/>
              </a:endParaRPr>
            </a:p>
          </p:txBody>
        </p:sp>
        <p:sp>
          <p:nvSpPr>
            <p:cNvPr id="21643" name="Rectangle 140">
              <a:extLst>
                <a:ext uri="{FF2B5EF4-FFF2-40B4-BE49-F238E27FC236}">
                  <a16:creationId xmlns:a16="http://schemas.microsoft.com/office/drawing/2014/main" id="{3FB77C19-7FFA-9107-2FC2-4DD21D33018C}"/>
                </a:ext>
              </a:extLst>
            </p:cNvPr>
            <p:cNvSpPr>
              <a:spLocks noChangeArrowheads="1"/>
            </p:cNvSpPr>
            <p:nvPr/>
          </p:nvSpPr>
          <p:spPr bwMode="auto">
            <a:xfrm>
              <a:off x="1312" y="433"/>
              <a:ext cx="182" cy="182"/>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ltLang="en-US">
                <a:solidFill>
                  <a:prstClr val="black"/>
                </a:solidFill>
                <a:latin typeface="Arial" panose="020B0604020202020204" pitchFamily="34" charset="0"/>
                <a:cs typeface="Arial" panose="020B0604020202020204" pitchFamily="34" charset="0"/>
              </a:endParaRPr>
            </a:p>
          </p:txBody>
        </p:sp>
        <p:sp>
          <p:nvSpPr>
            <p:cNvPr id="21644" name="Rectangle 141">
              <a:extLst>
                <a:ext uri="{FF2B5EF4-FFF2-40B4-BE49-F238E27FC236}">
                  <a16:creationId xmlns:a16="http://schemas.microsoft.com/office/drawing/2014/main" id="{A533AC51-1F8C-E005-B4D6-612FAF0D36E7}"/>
                </a:ext>
              </a:extLst>
            </p:cNvPr>
            <p:cNvSpPr>
              <a:spLocks noChangeArrowheads="1"/>
            </p:cNvSpPr>
            <p:nvPr/>
          </p:nvSpPr>
          <p:spPr bwMode="auto">
            <a:xfrm>
              <a:off x="1363" y="463"/>
              <a:ext cx="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1000">
                  <a:solidFill>
                    <a:srgbClr val="000000"/>
                  </a:solidFill>
                  <a:latin typeface="Times New Roman" panose="02020603050405020304" pitchFamily="18" charset="0"/>
                </a:rPr>
                <a:t>1</a:t>
              </a:r>
              <a:endParaRPr lang="en-US" altLang="en-US">
                <a:solidFill>
                  <a:prstClr val="black"/>
                </a:solidFill>
                <a:latin typeface="Arial" panose="020B0604020202020204" pitchFamily="34" charset="0"/>
                <a:cs typeface="Arial" panose="020B0604020202020204" pitchFamily="34" charset="0"/>
              </a:endParaRPr>
            </a:p>
          </p:txBody>
        </p:sp>
        <p:sp>
          <p:nvSpPr>
            <p:cNvPr id="21645" name="Rectangle 142">
              <a:extLst>
                <a:ext uri="{FF2B5EF4-FFF2-40B4-BE49-F238E27FC236}">
                  <a16:creationId xmlns:a16="http://schemas.microsoft.com/office/drawing/2014/main" id="{387771C5-7B2A-F0FC-D58D-2D413343C53B}"/>
                </a:ext>
              </a:extLst>
            </p:cNvPr>
            <p:cNvSpPr>
              <a:spLocks noChangeArrowheads="1"/>
            </p:cNvSpPr>
            <p:nvPr/>
          </p:nvSpPr>
          <p:spPr bwMode="auto">
            <a:xfrm>
              <a:off x="1403" y="463"/>
              <a:ext cx="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10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1646" name="Rectangle 143">
              <a:extLst>
                <a:ext uri="{FF2B5EF4-FFF2-40B4-BE49-F238E27FC236}">
                  <a16:creationId xmlns:a16="http://schemas.microsoft.com/office/drawing/2014/main" id="{07FC30A2-FAA2-D6DD-AB34-C2FAB8D85DC7}"/>
                </a:ext>
              </a:extLst>
            </p:cNvPr>
            <p:cNvSpPr>
              <a:spLocks noChangeArrowheads="1"/>
            </p:cNvSpPr>
            <p:nvPr/>
          </p:nvSpPr>
          <p:spPr bwMode="auto">
            <a:xfrm>
              <a:off x="1292" y="2196"/>
              <a:ext cx="182"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a:solidFill>
                  <a:prstClr val="black"/>
                </a:solidFill>
                <a:latin typeface="Arial" panose="020B0604020202020204" pitchFamily="34" charset="0"/>
                <a:cs typeface="Arial" panose="020B0604020202020204" pitchFamily="34" charset="0"/>
              </a:endParaRPr>
            </a:p>
          </p:txBody>
        </p:sp>
        <p:sp>
          <p:nvSpPr>
            <p:cNvPr id="21647" name="Rectangle 144">
              <a:extLst>
                <a:ext uri="{FF2B5EF4-FFF2-40B4-BE49-F238E27FC236}">
                  <a16:creationId xmlns:a16="http://schemas.microsoft.com/office/drawing/2014/main" id="{B8C340B8-4E8A-D1F3-2AB6-697E24D97052}"/>
                </a:ext>
              </a:extLst>
            </p:cNvPr>
            <p:cNvSpPr>
              <a:spLocks noChangeArrowheads="1"/>
            </p:cNvSpPr>
            <p:nvPr/>
          </p:nvSpPr>
          <p:spPr bwMode="auto">
            <a:xfrm>
              <a:off x="1292" y="2196"/>
              <a:ext cx="182" cy="182"/>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ltLang="en-US">
                <a:solidFill>
                  <a:prstClr val="black"/>
                </a:solidFill>
                <a:latin typeface="Arial" panose="020B0604020202020204" pitchFamily="34" charset="0"/>
                <a:cs typeface="Arial" panose="020B0604020202020204" pitchFamily="34" charset="0"/>
              </a:endParaRPr>
            </a:p>
          </p:txBody>
        </p:sp>
        <p:sp>
          <p:nvSpPr>
            <p:cNvPr id="21648" name="Rectangle 145">
              <a:extLst>
                <a:ext uri="{FF2B5EF4-FFF2-40B4-BE49-F238E27FC236}">
                  <a16:creationId xmlns:a16="http://schemas.microsoft.com/office/drawing/2014/main" id="{58864051-A811-9EFC-77A5-9537362EB3DE}"/>
                </a:ext>
              </a:extLst>
            </p:cNvPr>
            <p:cNvSpPr>
              <a:spLocks noChangeArrowheads="1"/>
            </p:cNvSpPr>
            <p:nvPr/>
          </p:nvSpPr>
          <p:spPr bwMode="auto">
            <a:xfrm>
              <a:off x="1343" y="2226"/>
              <a:ext cx="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1000">
                  <a:solidFill>
                    <a:srgbClr val="000000"/>
                  </a:solidFill>
                  <a:latin typeface="Times New Roman" panose="02020603050405020304" pitchFamily="18" charset="0"/>
                </a:rPr>
                <a:t>2</a:t>
              </a:r>
              <a:endParaRPr lang="en-US" altLang="en-US">
                <a:solidFill>
                  <a:prstClr val="black"/>
                </a:solidFill>
                <a:latin typeface="Arial" panose="020B0604020202020204" pitchFamily="34" charset="0"/>
                <a:cs typeface="Arial" panose="020B0604020202020204" pitchFamily="34" charset="0"/>
              </a:endParaRPr>
            </a:p>
          </p:txBody>
        </p:sp>
        <p:sp>
          <p:nvSpPr>
            <p:cNvPr id="21649" name="Rectangle 146">
              <a:extLst>
                <a:ext uri="{FF2B5EF4-FFF2-40B4-BE49-F238E27FC236}">
                  <a16:creationId xmlns:a16="http://schemas.microsoft.com/office/drawing/2014/main" id="{7CE8A460-E372-9234-5B0C-A1B9B968363E}"/>
                </a:ext>
              </a:extLst>
            </p:cNvPr>
            <p:cNvSpPr>
              <a:spLocks noChangeArrowheads="1"/>
            </p:cNvSpPr>
            <p:nvPr/>
          </p:nvSpPr>
          <p:spPr bwMode="auto">
            <a:xfrm>
              <a:off x="1383" y="2226"/>
              <a:ext cx="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10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1650" name="Rectangle 147">
              <a:extLst>
                <a:ext uri="{FF2B5EF4-FFF2-40B4-BE49-F238E27FC236}">
                  <a16:creationId xmlns:a16="http://schemas.microsoft.com/office/drawing/2014/main" id="{AF405078-81A9-BF30-711F-018CFF9E4BD5}"/>
                </a:ext>
              </a:extLst>
            </p:cNvPr>
            <p:cNvSpPr>
              <a:spLocks noChangeArrowheads="1"/>
            </p:cNvSpPr>
            <p:nvPr/>
          </p:nvSpPr>
          <p:spPr bwMode="auto">
            <a:xfrm>
              <a:off x="4165" y="1710"/>
              <a:ext cx="182"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a:solidFill>
                  <a:prstClr val="black"/>
                </a:solidFill>
                <a:latin typeface="Arial" panose="020B0604020202020204" pitchFamily="34" charset="0"/>
                <a:cs typeface="Arial" panose="020B0604020202020204" pitchFamily="34" charset="0"/>
              </a:endParaRPr>
            </a:p>
          </p:txBody>
        </p:sp>
        <p:sp>
          <p:nvSpPr>
            <p:cNvPr id="21651" name="Rectangle 148">
              <a:extLst>
                <a:ext uri="{FF2B5EF4-FFF2-40B4-BE49-F238E27FC236}">
                  <a16:creationId xmlns:a16="http://schemas.microsoft.com/office/drawing/2014/main" id="{EE9923F4-1385-C72D-4857-7ED017603CCF}"/>
                </a:ext>
              </a:extLst>
            </p:cNvPr>
            <p:cNvSpPr>
              <a:spLocks noChangeArrowheads="1"/>
            </p:cNvSpPr>
            <p:nvPr/>
          </p:nvSpPr>
          <p:spPr bwMode="auto">
            <a:xfrm>
              <a:off x="4165" y="1710"/>
              <a:ext cx="182" cy="182"/>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ltLang="en-US">
                <a:solidFill>
                  <a:prstClr val="black"/>
                </a:solidFill>
                <a:latin typeface="Arial" panose="020B0604020202020204" pitchFamily="34" charset="0"/>
                <a:cs typeface="Arial" panose="020B0604020202020204" pitchFamily="34" charset="0"/>
              </a:endParaRPr>
            </a:p>
          </p:txBody>
        </p:sp>
        <p:sp>
          <p:nvSpPr>
            <p:cNvPr id="21652" name="Rectangle 149">
              <a:extLst>
                <a:ext uri="{FF2B5EF4-FFF2-40B4-BE49-F238E27FC236}">
                  <a16:creationId xmlns:a16="http://schemas.microsoft.com/office/drawing/2014/main" id="{23BC1CF6-8222-CD2D-555F-037C4AA9476F}"/>
                </a:ext>
              </a:extLst>
            </p:cNvPr>
            <p:cNvSpPr>
              <a:spLocks noChangeArrowheads="1"/>
            </p:cNvSpPr>
            <p:nvPr/>
          </p:nvSpPr>
          <p:spPr bwMode="auto">
            <a:xfrm>
              <a:off x="4216" y="1739"/>
              <a:ext cx="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1000">
                  <a:solidFill>
                    <a:srgbClr val="000000"/>
                  </a:solidFill>
                  <a:latin typeface="Times New Roman" panose="02020603050405020304" pitchFamily="18" charset="0"/>
                </a:rPr>
                <a:t>3</a:t>
              </a:r>
              <a:endParaRPr lang="en-US" altLang="en-US">
                <a:solidFill>
                  <a:prstClr val="black"/>
                </a:solidFill>
                <a:latin typeface="Arial" panose="020B0604020202020204" pitchFamily="34" charset="0"/>
                <a:cs typeface="Arial" panose="020B0604020202020204" pitchFamily="34" charset="0"/>
              </a:endParaRPr>
            </a:p>
          </p:txBody>
        </p:sp>
        <p:sp>
          <p:nvSpPr>
            <p:cNvPr id="21653" name="Rectangle 150">
              <a:extLst>
                <a:ext uri="{FF2B5EF4-FFF2-40B4-BE49-F238E27FC236}">
                  <a16:creationId xmlns:a16="http://schemas.microsoft.com/office/drawing/2014/main" id="{F9AEA32A-52E4-977F-8921-262C872250B6}"/>
                </a:ext>
              </a:extLst>
            </p:cNvPr>
            <p:cNvSpPr>
              <a:spLocks noChangeArrowheads="1"/>
            </p:cNvSpPr>
            <p:nvPr/>
          </p:nvSpPr>
          <p:spPr bwMode="auto">
            <a:xfrm>
              <a:off x="4256" y="1739"/>
              <a:ext cx="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10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1654" name="Freeform 151">
              <a:extLst>
                <a:ext uri="{FF2B5EF4-FFF2-40B4-BE49-F238E27FC236}">
                  <a16:creationId xmlns:a16="http://schemas.microsoft.com/office/drawing/2014/main" id="{6B859390-04FE-B3B4-D483-2B081F300941}"/>
                </a:ext>
              </a:extLst>
            </p:cNvPr>
            <p:cNvSpPr>
              <a:spLocks noEditPoints="1" noChangeArrowheads="1"/>
            </p:cNvSpPr>
            <p:nvPr/>
          </p:nvSpPr>
          <p:spPr bwMode="auto">
            <a:xfrm>
              <a:off x="1838" y="552"/>
              <a:ext cx="41" cy="489"/>
            </a:xfrm>
            <a:custGeom>
              <a:avLst/>
              <a:gdLst>
                <a:gd name="T0" fmla="*/ 46 w 81"/>
                <a:gd name="T1" fmla="*/ 4 h 977"/>
                <a:gd name="T2" fmla="*/ 46 w 81"/>
                <a:gd name="T3" fmla="*/ 909 h 977"/>
                <a:gd name="T4" fmla="*/ 46 w 81"/>
                <a:gd name="T5" fmla="*/ 910 h 977"/>
                <a:gd name="T6" fmla="*/ 44 w 81"/>
                <a:gd name="T7" fmla="*/ 912 h 977"/>
                <a:gd name="T8" fmla="*/ 42 w 81"/>
                <a:gd name="T9" fmla="*/ 914 h 977"/>
                <a:gd name="T10" fmla="*/ 41 w 81"/>
                <a:gd name="T11" fmla="*/ 914 h 977"/>
                <a:gd name="T12" fmla="*/ 39 w 81"/>
                <a:gd name="T13" fmla="*/ 914 h 977"/>
                <a:gd name="T14" fmla="*/ 37 w 81"/>
                <a:gd name="T15" fmla="*/ 912 h 977"/>
                <a:gd name="T16" fmla="*/ 36 w 81"/>
                <a:gd name="T17" fmla="*/ 910 h 977"/>
                <a:gd name="T18" fmla="*/ 36 w 81"/>
                <a:gd name="T19" fmla="*/ 909 h 977"/>
                <a:gd name="T20" fmla="*/ 36 w 81"/>
                <a:gd name="T21" fmla="*/ 4 h 977"/>
                <a:gd name="T22" fmla="*/ 36 w 81"/>
                <a:gd name="T23" fmla="*/ 1 h 977"/>
                <a:gd name="T24" fmla="*/ 37 w 81"/>
                <a:gd name="T25" fmla="*/ 0 h 977"/>
                <a:gd name="T26" fmla="*/ 39 w 81"/>
                <a:gd name="T27" fmla="*/ 0 h 977"/>
                <a:gd name="T28" fmla="*/ 41 w 81"/>
                <a:gd name="T29" fmla="*/ 0 h 977"/>
                <a:gd name="T30" fmla="*/ 42 w 81"/>
                <a:gd name="T31" fmla="*/ 0 h 977"/>
                <a:gd name="T32" fmla="*/ 44 w 81"/>
                <a:gd name="T33" fmla="*/ 0 h 977"/>
                <a:gd name="T34" fmla="*/ 46 w 81"/>
                <a:gd name="T35" fmla="*/ 1 h 977"/>
                <a:gd name="T36" fmla="*/ 46 w 81"/>
                <a:gd name="T37" fmla="*/ 4 h 977"/>
                <a:gd name="T38" fmla="*/ 81 w 81"/>
                <a:gd name="T39" fmla="*/ 896 h 977"/>
                <a:gd name="T40" fmla="*/ 41 w 81"/>
                <a:gd name="T41" fmla="*/ 977 h 977"/>
                <a:gd name="T42" fmla="*/ 0 w 81"/>
                <a:gd name="T43" fmla="*/ 896 h 977"/>
                <a:gd name="T44" fmla="*/ 81 w 81"/>
                <a:gd name="T45" fmla="*/ 896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977">
                  <a:moveTo>
                    <a:pt x="46" y="4"/>
                  </a:moveTo>
                  <a:lnTo>
                    <a:pt x="46" y="909"/>
                  </a:lnTo>
                  <a:lnTo>
                    <a:pt x="46" y="910"/>
                  </a:lnTo>
                  <a:lnTo>
                    <a:pt x="44" y="912"/>
                  </a:lnTo>
                  <a:lnTo>
                    <a:pt x="42" y="914"/>
                  </a:lnTo>
                  <a:lnTo>
                    <a:pt x="41" y="914"/>
                  </a:lnTo>
                  <a:lnTo>
                    <a:pt x="39" y="914"/>
                  </a:lnTo>
                  <a:lnTo>
                    <a:pt x="37" y="912"/>
                  </a:lnTo>
                  <a:lnTo>
                    <a:pt x="36" y="910"/>
                  </a:lnTo>
                  <a:lnTo>
                    <a:pt x="36" y="909"/>
                  </a:lnTo>
                  <a:lnTo>
                    <a:pt x="36" y="4"/>
                  </a:lnTo>
                  <a:lnTo>
                    <a:pt x="36" y="1"/>
                  </a:lnTo>
                  <a:lnTo>
                    <a:pt x="37" y="0"/>
                  </a:lnTo>
                  <a:lnTo>
                    <a:pt x="39" y="0"/>
                  </a:lnTo>
                  <a:lnTo>
                    <a:pt x="41" y="0"/>
                  </a:lnTo>
                  <a:lnTo>
                    <a:pt x="42" y="0"/>
                  </a:lnTo>
                  <a:lnTo>
                    <a:pt x="44" y="0"/>
                  </a:lnTo>
                  <a:lnTo>
                    <a:pt x="46" y="1"/>
                  </a:lnTo>
                  <a:lnTo>
                    <a:pt x="46" y="4"/>
                  </a:lnTo>
                  <a:close/>
                  <a:moveTo>
                    <a:pt x="81" y="896"/>
                  </a:moveTo>
                  <a:lnTo>
                    <a:pt x="41" y="977"/>
                  </a:lnTo>
                  <a:lnTo>
                    <a:pt x="0" y="896"/>
                  </a:lnTo>
                  <a:lnTo>
                    <a:pt x="81" y="896"/>
                  </a:lnTo>
                  <a:close/>
                </a:path>
              </a:pathLst>
            </a:custGeom>
            <a:solidFill>
              <a:srgbClr val="000000"/>
            </a:solidFill>
            <a:ln w="1588">
              <a:solidFill>
                <a:srgbClr val="000000"/>
              </a:solidFill>
              <a:round/>
              <a:headEnd/>
              <a:tailEnd/>
            </a:ln>
          </p:spPr>
          <p:txBody>
            <a:bodyPr/>
            <a:lstStyle/>
            <a:p>
              <a:pPr eaLnBrk="0" fontAlgn="base" hangingPunct="0">
                <a:spcBef>
                  <a:spcPct val="0"/>
                </a:spcBef>
                <a:spcAft>
                  <a:spcPct val="0"/>
                </a:spcAft>
              </a:pPr>
              <a:endParaRPr lang="en-US" altLang="zh-CN">
                <a:solidFill>
                  <a:prstClr val="black"/>
                </a:solidFill>
                <a:latin typeface="Arial" panose="020B0604020202020204" pitchFamily="34" charset="0"/>
                <a:ea typeface="宋体" panose="02010600030101010101" pitchFamily="2" charset="-122"/>
              </a:endParaRPr>
            </a:p>
          </p:txBody>
        </p:sp>
        <p:sp>
          <p:nvSpPr>
            <p:cNvPr id="21655" name="Freeform 152">
              <a:extLst>
                <a:ext uri="{FF2B5EF4-FFF2-40B4-BE49-F238E27FC236}">
                  <a16:creationId xmlns:a16="http://schemas.microsoft.com/office/drawing/2014/main" id="{9FBD381C-E72D-6416-AFE3-16AB6AAC6E12}"/>
                </a:ext>
              </a:extLst>
            </p:cNvPr>
            <p:cNvSpPr>
              <a:spLocks noEditPoints="1" noChangeArrowheads="1"/>
            </p:cNvSpPr>
            <p:nvPr/>
          </p:nvSpPr>
          <p:spPr bwMode="auto">
            <a:xfrm>
              <a:off x="1917" y="2193"/>
              <a:ext cx="245" cy="388"/>
            </a:xfrm>
            <a:custGeom>
              <a:avLst/>
              <a:gdLst>
                <a:gd name="T0" fmla="*/ 10 w 491"/>
                <a:gd name="T1" fmla="*/ 5 h 775"/>
                <a:gd name="T2" fmla="*/ 10 w 491"/>
                <a:gd name="T3" fmla="*/ 734 h 775"/>
                <a:gd name="T4" fmla="*/ 5 w 491"/>
                <a:gd name="T5" fmla="*/ 729 h 775"/>
                <a:gd name="T6" fmla="*/ 423 w 491"/>
                <a:gd name="T7" fmla="*/ 729 h 775"/>
                <a:gd name="T8" fmla="*/ 424 w 491"/>
                <a:gd name="T9" fmla="*/ 729 h 775"/>
                <a:gd name="T10" fmla="*/ 426 w 491"/>
                <a:gd name="T11" fmla="*/ 729 h 775"/>
                <a:gd name="T12" fmla="*/ 428 w 491"/>
                <a:gd name="T13" fmla="*/ 731 h 775"/>
                <a:gd name="T14" fmla="*/ 428 w 491"/>
                <a:gd name="T15" fmla="*/ 734 h 775"/>
                <a:gd name="T16" fmla="*/ 428 w 491"/>
                <a:gd name="T17" fmla="*/ 736 h 775"/>
                <a:gd name="T18" fmla="*/ 426 w 491"/>
                <a:gd name="T19" fmla="*/ 737 h 775"/>
                <a:gd name="T20" fmla="*/ 424 w 491"/>
                <a:gd name="T21" fmla="*/ 739 h 775"/>
                <a:gd name="T22" fmla="*/ 423 w 491"/>
                <a:gd name="T23" fmla="*/ 739 h 775"/>
                <a:gd name="T24" fmla="*/ 5 w 491"/>
                <a:gd name="T25" fmla="*/ 739 h 775"/>
                <a:gd name="T26" fmla="*/ 3 w 491"/>
                <a:gd name="T27" fmla="*/ 739 h 775"/>
                <a:gd name="T28" fmla="*/ 2 w 491"/>
                <a:gd name="T29" fmla="*/ 737 h 775"/>
                <a:gd name="T30" fmla="*/ 0 w 491"/>
                <a:gd name="T31" fmla="*/ 736 h 775"/>
                <a:gd name="T32" fmla="*/ 0 w 491"/>
                <a:gd name="T33" fmla="*/ 734 h 775"/>
                <a:gd name="T34" fmla="*/ 0 w 491"/>
                <a:gd name="T35" fmla="*/ 5 h 775"/>
                <a:gd name="T36" fmla="*/ 0 w 491"/>
                <a:gd name="T37" fmla="*/ 1 h 775"/>
                <a:gd name="T38" fmla="*/ 2 w 491"/>
                <a:gd name="T39" fmla="*/ 0 h 775"/>
                <a:gd name="T40" fmla="*/ 3 w 491"/>
                <a:gd name="T41" fmla="*/ 0 h 775"/>
                <a:gd name="T42" fmla="*/ 5 w 491"/>
                <a:gd name="T43" fmla="*/ 0 h 775"/>
                <a:gd name="T44" fmla="*/ 7 w 491"/>
                <a:gd name="T45" fmla="*/ 0 h 775"/>
                <a:gd name="T46" fmla="*/ 8 w 491"/>
                <a:gd name="T47" fmla="*/ 0 h 775"/>
                <a:gd name="T48" fmla="*/ 10 w 491"/>
                <a:gd name="T49" fmla="*/ 1 h 775"/>
                <a:gd name="T50" fmla="*/ 10 w 491"/>
                <a:gd name="T51" fmla="*/ 5 h 775"/>
                <a:gd name="T52" fmla="*/ 410 w 491"/>
                <a:gd name="T53" fmla="*/ 694 h 775"/>
                <a:gd name="T54" fmla="*/ 491 w 491"/>
                <a:gd name="T55" fmla="*/ 734 h 775"/>
                <a:gd name="T56" fmla="*/ 410 w 491"/>
                <a:gd name="T57" fmla="*/ 775 h 775"/>
                <a:gd name="T58" fmla="*/ 410 w 491"/>
                <a:gd name="T59" fmla="*/ 694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1" h="775">
                  <a:moveTo>
                    <a:pt x="10" y="5"/>
                  </a:moveTo>
                  <a:lnTo>
                    <a:pt x="10" y="734"/>
                  </a:lnTo>
                  <a:lnTo>
                    <a:pt x="5" y="729"/>
                  </a:lnTo>
                  <a:lnTo>
                    <a:pt x="423" y="729"/>
                  </a:lnTo>
                  <a:lnTo>
                    <a:pt x="424" y="729"/>
                  </a:lnTo>
                  <a:lnTo>
                    <a:pt x="426" y="729"/>
                  </a:lnTo>
                  <a:lnTo>
                    <a:pt x="428" y="731"/>
                  </a:lnTo>
                  <a:lnTo>
                    <a:pt x="428" y="734"/>
                  </a:lnTo>
                  <a:lnTo>
                    <a:pt x="428" y="736"/>
                  </a:lnTo>
                  <a:lnTo>
                    <a:pt x="426" y="737"/>
                  </a:lnTo>
                  <a:lnTo>
                    <a:pt x="424" y="739"/>
                  </a:lnTo>
                  <a:lnTo>
                    <a:pt x="423" y="739"/>
                  </a:lnTo>
                  <a:lnTo>
                    <a:pt x="5" y="739"/>
                  </a:lnTo>
                  <a:lnTo>
                    <a:pt x="3" y="739"/>
                  </a:lnTo>
                  <a:lnTo>
                    <a:pt x="2" y="737"/>
                  </a:lnTo>
                  <a:lnTo>
                    <a:pt x="0" y="736"/>
                  </a:lnTo>
                  <a:lnTo>
                    <a:pt x="0" y="734"/>
                  </a:lnTo>
                  <a:lnTo>
                    <a:pt x="0" y="5"/>
                  </a:lnTo>
                  <a:lnTo>
                    <a:pt x="0" y="1"/>
                  </a:lnTo>
                  <a:lnTo>
                    <a:pt x="2" y="0"/>
                  </a:lnTo>
                  <a:lnTo>
                    <a:pt x="3" y="0"/>
                  </a:lnTo>
                  <a:lnTo>
                    <a:pt x="5" y="0"/>
                  </a:lnTo>
                  <a:lnTo>
                    <a:pt x="7" y="0"/>
                  </a:lnTo>
                  <a:lnTo>
                    <a:pt x="8" y="0"/>
                  </a:lnTo>
                  <a:lnTo>
                    <a:pt x="10" y="1"/>
                  </a:lnTo>
                  <a:lnTo>
                    <a:pt x="10" y="5"/>
                  </a:lnTo>
                  <a:close/>
                  <a:moveTo>
                    <a:pt x="410" y="694"/>
                  </a:moveTo>
                  <a:lnTo>
                    <a:pt x="491" y="734"/>
                  </a:lnTo>
                  <a:lnTo>
                    <a:pt x="410" y="775"/>
                  </a:lnTo>
                  <a:lnTo>
                    <a:pt x="410" y="694"/>
                  </a:lnTo>
                  <a:close/>
                </a:path>
              </a:pathLst>
            </a:custGeom>
            <a:solidFill>
              <a:srgbClr val="000000"/>
            </a:solidFill>
            <a:ln w="1588">
              <a:solidFill>
                <a:srgbClr val="000000"/>
              </a:solidFill>
              <a:round/>
              <a:headEnd/>
              <a:tailEnd/>
            </a:ln>
          </p:spPr>
          <p:txBody>
            <a:bodyPr/>
            <a:lstStyle/>
            <a:p>
              <a:pPr eaLnBrk="0" fontAlgn="base" hangingPunct="0">
                <a:spcBef>
                  <a:spcPct val="0"/>
                </a:spcBef>
                <a:spcAft>
                  <a:spcPct val="0"/>
                </a:spcAft>
              </a:pPr>
              <a:endParaRPr lang="en-US" altLang="zh-CN">
                <a:solidFill>
                  <a:prstClr val="black"/>
                </a:solidFill>
                <a:latin typeface="Arial" panose="020B0604020202020204" pitchFamily="34" charset="0"/>
                <a:ea typeface="宋体" panose="02010600030101010101" pitchFamily="2" charset="-122"/>
              </a:endParaRPr>
            </a:p>
          </p:txBody>
        </p:sp>
        <p:sp>
          <p:nvSpPr>
            <p:cNvPr id="21656" name="Freeform 153">
              <a:extLst>
                <a:ext uri="{FF2B5EF4-FFF2-40B4-BE49-F238E27FC236}">
                  <a16:creationId xmlns:a16="http://schemas.microsoft.com/office/drawing/2014/main" id="{CDF51E5D-6CAE-E0C4-0610-F5965F3F3129}"/>
                </a:ext>
              </a:extLst>
            </p:cNvPr>
            <p:cNvSpPr>
              <a:spLocks noEditPoints="1" noChangeArrowheads="1"/>
            </p:cNvSpPr>
            <p:nvPr/>
          </p:nvSpPr>
          <p:spPr bwMode="auto">
            <a:xfrm>
              <a:off x="3616" y="2135"/>
              <a:ext cx="448" cy="246"/>
            </a:xfrm>
            <a:custGeom>
              <a:avLst/>
              <a:gdLst>
                <a:gd name="T0" fmla="*/ 5 w 895"/>
                <a:gd name="T1" fmla="*/ 481 h 491"/>
                <a:gd name="T2" fmla="*/ 855 w 895"/>
                <a:gd name="T3" fmla="*/ 481 h 491"/>
                <a:gd name="T4" fmla="*/ 850 w 895"/>
                <a:gd name="T5" fmla="*/ 486 h 491"/>
                <a:gd name="T6" fmla="*/ 850 w 895"/>
                <a:gd name="T7" fmla="*/ 67 h 491"/>
                <a:gd name="T8" fmla="*/ 850 w 895"/>
                <a:gd name="T9" fmla="*/ 65 h 491"/>
                <a:gd name="T10" fmla="*/ 852 w 895"/>
                <a:gd name="T11" fmla="*/ 63 h 491"/>
                <a:gd name="T12" fmla="*/ 853 w 895"/>
                <a:gd name="T13" fmla="*/ 62 h 491"/>
                <a:gd name="T14" fmla="*/ 855 w 895"/>
                <a:gd name="T15" fmla="*/ 62 h 491"/>
                <a:gd name="T16" fmla="*/ 857 w 895"/>
                <a:gd name="T17" fmla="*/ 62 h 491"/>
                <a:gd name="T18" fmla="*/ 858 w 895"/>
                <a:gd name="T19" fmla="*/ 63 h 491"/>
                <a:gd name="T20" fmla="*/ 860 w 895"/>
                <a:gd name="T21" fmla="*/ 65 h 491"/>
                <a:gd name="T22" fmla="*/ 860 w 895"/>
                <a:gd name="T23" fmla="*/ 67 h 491"/>
                <a:gd name="T24" fmla="*/ 860 w 895"/>
                <a:gd name="T25" fmla="*/ 486 h 491"/>
                <a:gd name="T26" fmla="*/ 860 w 895"/>
                <a:gd name="T27" fmla="*/ 488 h 491"/>
                <a:gd name="T28" fmla="*/ 858 w 895"/>
                <a:gd name="T29" fmla="*/ 490 h 491"/>
                <a:gd name="T30" fmla="*/ 857 w 895"/>
                <a:gd name="T31" fmla="*/ 491 h 491"/>
                <a:gd name="T32" fmla="*/ 855 w 895"/>
                <a:gd name="T33" fmla="*/ 491 h 491"/>
                <a:gd name="T34" fmla="*/ 5 w 895"/>
                <a:gd name="T35" fmla="*/ 491 h 491"/>
                <a:gd name="T36" fmla="*/ 4 w 895"/>
                <a:gd name="T37" fmla="*/ 491 h 491"/>
                <a:gd name="T38" fmla="*/ 2 w 895"/>
                <a:gd name="T39" fmla="*/ 490 h 491"/>
                <a:gd name="T40" fmla="*/ 0 w 895"/>
                <a:gd name="T41" fmla="*/ 488 h 491"/>
                <a:gd name="T42" fmla="*/ 0 w 895"/>
                <a:gd name="T43" fmla="*/ 486 h 491"/>
                <a:gd name="T44" fmla="*/ 0 w 895"/>
                <a:gd name="T45" fmla="*/ 483 h 491"/>
                <a:gd name="T46" fmla="*/ 2 w 895"/>
                <a:gd name="T47" fmla="*/ 481 h 491"/>
                <a:gd name="T48" fmla="*/ 4 w 895"/>
                <a:gd name="T49" fmla="*/ 481 h 491"/>
                <a:gd name="T50" fmla="*/ 5 w 895"/>
                <a:gd name="T51" fmla="*/ 481 h 491"/>
                <a:gd name="T52" fmla="*/ 815 w 895"/>
                <a:gd name="T53" fmla="*/ 81 h 491"/>
                <a:gd name="T54" fmla="*/ 855 w 895"/>
                <a:gd name="T55" fmla="*/ 0 h 491"/>
                <a:gd name="T56" fmla="*/ 895 w 895"/>
                <a:gd name="T57" fmla="*/ 81 h 491"/>
                <a:gd name="T58" fmla="*/ 815 w 895"/>
                <a:gd name="T59" fmla="*/ 8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95" h="491">
                  <a:moveTo>
                    <a:pt x="5" y="481"/>
                  </a:moveTo>
                  <a:lnTo>
                    <a:pt x="855" y="481"/>
                  </a:lnTo>
                  <a:lnTo>
                    <a:pt x="850" y="486"/>
                  </a:lnTo>
                  <a:lnTo>
                    <a:pt x="850" y="67"/>
                  </a:lnTo>
                  <a:lnTo>
                    <a:pt x="850" y="65"/>
                  </a:lnTo>
                  <a:lnTo>
                    <a:pt x="852" y="63"/>
                  </a:lnTo>
                  <a:lnTo>
                    <a:pt x="853" y="62"/>
                  </a:lnTo>
                  <a:lnTo>
                    <a:pt x="855" y="62"/>
                  </a:lnTo>
                  <a:lnTo>
                    <a:pt x="857" y="62"/>
                  </a:lnTo>
                  <a:lnTo>
                    <a:pt x="858" y="63"/>
                  </a:lnTo>
                  <a:lnTo>
                    <a:pt x="860" y="65"/>
                  </a:lnTo>
                  <a:lnTo>
                    <a:pt x="860" y="67"/>
                  </a:lnTo>
                  <a:lnTo>
                    <a:pt x="860" y="486"/>
                  </a:lnTo>
                  <a:lnTo>
                    <a:pt x="860" y="488"/>
                  </a:lnTo>
                  <a:lnTo>
                    <a:pt x="858" y="490"/>
                  </a:lnTo>
                  <a:lnTo>
                    <a:pt x="857" y="491"/>
                  </a:lnTo>
                  <a:lnTo>
                    <a:pt x="855" y="491"/>
                  </a:lnTo>
                  <a:lnTo>
                    <a:pt x="5" y="491"/>
                  </a:lnTo>
                  <a:lnTo>
                    <a:pt x="4" y="491"/>
                  </a:lnTo>
                  <a:lnTo>
                    <a:pt x="2" y="490"/>
                  </a:lnTo>
                  <a:lnTo>
                    <a:pt x="0" y="488"/>
                  </a:lnTo>
                  <a:lnTo>
                    <a:pt x="0" y="486"/>
                  </a:lnTo>
                  <a:lnTo>
                    <a:pt x="0" y="483"/>
                  </a:lnTo>
                  <a:lnTo>
                    <a:pt x="2" y="481"/>
                  </a:lnTo>
                  <a:lnTo>
                    <a:pt x="4" y="481"/>
                  </a:lnTo>
                  <a:lnTo>
                    <a:pt x="5" y="481"/>
                  </a:lnTo>
                  <a:close/>
                  <a:moveTo>
                    <a:pt x="815" y="81"/>
                  </a:moveTo>
                  <a:lnTo>
                    <a:pt x="855" y="0"/>
                  </a:lnTo>
                  <a:lnTo>
                    <a:pt x="895" y="81"/>
                  </a:lnTo>
                  <a:lnTo>
                    <a:pt x="815" y="81"/>
                  </a:lnTo>
                  <a:close/>
                </a:path>
              </a:pathLst>
            </a:custGeom>
            <a:solidFill>
              <a:srgbClr val="000000"/>
            </a:solidFill>
            <a:ln w="1588">
              <a:solidFill>
                <a:srgbClr val="000000"/>
              </a:solidFill>
              <a:round/>
              <a:headEnd/>
              <a:tailEnd/>
            </a:ln>
          </p:spPr>
          <p:txBody>
            <a:bodyPr/>
            <a:lstStyle/>
            <a:p>
              <a:pPr eaLnBrk="0" fontAlgn="base" hangingPunct="0">
                <a:spcBef>
                  <a:spcPct val="0"/>
                </a:spcBef>
                <a:spcAft>
                  <a:spcPct val="0"/>
                </a:spcAft>
              </a:pPr>
              <a:endParaRPr lang="en-US" altLang="zh-CN">
                <a:solidFill>
                  <a:prstClr val="black"/>
                </a:solidFill>
                <a:latin typeface="Arial" panose="020B0604020202020204" pitchFamily="34" charset="0"/>
                <a:ea typeface="宋体" panose="02010600030101010101" pitchFamily="2" charset="-122"/>
              </a:endParaRPr>
            </a:p>
          </p:txBody>
        </p:sp>
        <p:sp>
          <p:nvSpPr>
            <p:cNvPr id="21657" name="Freeform 154">
              <a:extLst>
                <a:ext uri="{FF2B5EF4-FFF2-40B4-BE49-F238E27FC236}">
                  <a16:creationId xmlns:a16="http://schemas.microsoft.com/office/drawing/2014/main" id="{40D2A6F2-2004-4DEB-E538-6DD2F307AFCB}"/>
                </a:ext>
              </a:extLst>
            </p:cNvPr>
            <p:cNvSpPr>
              <a:spLocks noEditPoints="1" noChangeArrowheads="1"/>
            </p:cNvSpPr>
            <p:nvPr/>
          </p:nvSpPr>
          <p:spPr bwMode="auto">
            <a:xfrm>
              <a:off x="3649" y="686"/>
              <a:ext cx="245" cy="448"/>
            </a:xfrm>
            <a:custGeom>
              <a:avLst/>
              <a:gdLst>
                <a:gd name="T0" fmla="*/ 481 w 491"/>
                <a:gd name="T1" fmla="*/ 891 h 896"/>
                <a:gd name="T2" fmla="*/ 481 w 491"/>
                <a:gd name="T3" fmla="*/ 40 h 896"/>
                <a:gd name="T4" fmla="*/ 486 w 491"/>
                <a:gd name="T5" fmla="*/ 45 h 896"/>
                <a:gd name="T6" fmla="*/ 68 w 491"/>
                <a:gd name="T7" fmla="*/ 45 h 896"/>
                <a:gd name="T8" fmla="*/ 66 w 491"/>
                <a:gd name="T9" fmla="*/ 45 h 896"/>
                <a:gd name="T10" fmla="*/ 65 w 491"/>
                <a:gd name="T11" fmla="*/ 44 h 896"/>
                <a:gd name="T12" fmla="*/ 63 w 491"/>
                <a:gd name="T13" fmla="*/ 42 h 896"/>
                <a:gd name="T14" fmla="*/ 63 w 491"/>
                <a:gd name="T15" fmla="*/ 40 h 896"/>
                <a:gd name="T16" fmla="*/ 63 w 491"/>
                <a:gd name="T17" fmla="*/ 39 h 896"/>
                <a:gd name="T18" fmla="*/ 65 w 491"/>
                <a:gd name="T19" fmla="*/ 37 h 896"/>
                <a:gd name="T20" fmla="*/ 66 w 491"/>
                <a:gd name="T21" fmla="*/ 36 h 896"/>
                <a:gd name="T22" fmla="*/ 68 w 491"/>
                <a:gd name="T23" fmla="*/ 36 h 896"/>
                <a:gd name="T24" fmla="*/ 486 w 491"/>
                <a:gd name="T25" fmla="*/ 36 h 896"/>
                <a:gd name="T26" fmla="*/ 487 w 491"/>
                <a:gd name="T27" fmla="*/ 36 h 896"/>
                <a:gd name="T28" fmla="*/ 489 w 491"/>
                <a:gd name="T29" fmla="*/ 37 h 896"/>
                <a:gd name="T30" fmla="*/ 491 w 491"/>
                <a:gd name="T31" fmla="*/ 39 h 896"/>
                <a:gd name="T32" fmla="*/ 491 w 491"/>
                <a:gd name="T33" fmla="*/ 40 h 896"/>
                <a:gd name="T34" fmla="*/ 491 w 491"/>
                <a:gd name="T35" fmla="*/ 891 h 896"/>
                <a:gd name="T36" fmla="*/ 491 w 491"/>
                <a:gd name="T37" fmla="*/ 893 h 896"/>
                <a:gd name="T38" fmla="*/ 489 w 491"/>
                <a:gd name="T39" fmla="*/ 895 h 896"/>
                <a:gd name="T40" fmla="*/ 487 w 491"/>
                <a:gd name="T41" fmla="*/ 896 h 896"/>
                <a:gd name="T42" fmla="*/ 486 w 491"/>
                <a:gd name="T43" fmla="*/ 896 h 896"/>
                <a:gd name="T44" fmla="*/ 484 w 491"/>
                <a:gd name="T45" fmla="*/ 896 h 896"/>
                <a:gd name="T46" fmla="*/ 482 w 491"/>
                <a:gd name="T47" fmla="*/ 895 h 896"/>
                <a:gd name="T48" fmla="*/ 481 w 491"/>
                <a:gd name="T49" fmla="*/ 893 h 896"/>
                <a:gd name="T50" fmla="*/ 481 w 491"/>
                <a:gd name="T51" fmla="*/ 891 h 896"/>
                <a:gd name="T52" fmla="*/ 81 w 491"/>
                <a:gd name="T53" fmla="*/ 81 h 896"/>
                <a:gd name="T54" fmla="*/ 0 w 491"/>
                <a:gd name="T55" fmla="*/ 40 h 896"/>
                <a:gd name="T56" fmla="*/ 81 w 491"/>
                <a:gd name="T57" fmla="*/ 0 h 896"/>
                <a:gd name="T58" fmla="*/ 81 w 491"/>
                <a:gd name="T59" fmla="*/ 81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1" h="896">
                  <a:moveTo>
                    <a:pt x="481" y="891"/>
                  </a:moveTo>
                  <a:lnTo>
                    <a:pt x="481" y="40"/>
                  </a:lnTo>
                  <a:lnTo>
                    <a:pt x="486" y="45"/>
                  </a:lnTo>
                  <a:lnTo>
                    <a:pt x="68" y="45"/>
                  </a:lnTo>
                  <a:lnTo>
                    <a:pt x="66" y="45"/>
                  </a:lnTo>
                  <a:lnTo>
                    <a:pt x="65" y="44"/>
                  </a:lnTo>
                  <a:lnTo>
                    <a:pt x="63" y="42"/>
                  </a:lnTo>
                  <a:lnTo>
                    <a:pt x="63" y="40"/>
                  </a:lnTo>
                  <a:lnTo>
                    <a:pt x="63" y="39"/>
                  </a:lnTo>
                  <a:lnTo>
                    <a:pt x="65" y="37"/>
                  </a:lnTo>
                  <a:lnTo>
                    <a:pt x="66" y="36"/>
                  </a:lnTo>
                  <a:lnTo>
                    <a:pt x="68" y="36"/>
                  </a:lnTo>
                  <a:lnTo>
                    <a:pt x="486" y="36"/>
                  </a:lnTo>
                  <a:lnTo>
                    <a:pt x="487" y="36"/>
                  </a:lnTo>
                  <a:lnTo>
                    <a:pt x="489" y="37"/>
                  </a:lnTo>
                  <a:lnTo>
                    <a:pt x="491" y="39"/>
                  </a:lnTo>
                  <a:lnTo>
                    <a:pt x="491" y="40"/>
                  </a:lnTo>
                  <a:lnTo>
                    <a:pt x="491" y="891"/>
                  </a:lnTo>
                  <a:lnTo>
                    <a:pt x="491" y="893"/>
                  </a:lnTo>
                  <a:lnTo>
                    <a:pt x="489" y="895"/>
                  </a:lnTo>
                  <a:lnTo>
                    <a:pt x="487" y="896"/>
                  </a:lnTo>
                  <a:lnTo>
                    <a:pt x="486" y="896"/>
                  </a:lnTo>
                  <a:lnTo>
                    <a:pt x="484" y="896"/>
                  </a:lnTo>
                  <a:lnTo>
                    <a:pt x="482" y="895"/>
                  </a:lnTo>
                  <a:lnTo>
                    <a:pt x="481" y="893"/>
                  </a:lnTo>
                  <a:lnTo>
                    <a:pt x="481" y="891"/>
                  </a:lnTo>
                  <a:close/>
                  <a:moveTo>
                    <a:pt x="81" y="81"/>
                  </a:moveTo>
                  <a:lnTo>
                    <a:pt x="0" y="40"/>
                  </a:lnTo>
                  <a:lnTo>
                    <a:pt x="81" y="0"/>
                  </a:lnTo>
                  <a:lnTo>
                    <a:pt x="81" y="81"/>
                  </a:lnTo>
                  <a:close/>
                </a:path>
              </a:pathLst>
            </a:custGeom>
            <a:solidFill>
              <a:srgbClr val="000000"/>
            </a:solidFill>
            <a:ln w="1588">
              <a:solidFill>
                <a:srgbClr val="000000"/>
              </a:solidFill>
              <a:round/>
              <a:headEnd/>
              <a:tailEnd/>
            </a:ln>
          </p:spPr>
          <p:txBody>
            <a:bodyPr/>
            <a:lstStyle/>
            <a:p>
              <a:pPr eaLnBrk="0" fontAlgn="base" hangingPunct="0">
                <a:spcBef>
                  <a:spcPct val="0"/>
                </a:spcBef>
                <a:spcAft>
                  <a:spcPct val="0"/>
                </a:spcAft>
              </a:pPr>
              <a:endParaRPr lang="en-US" altLang="zh-CN">
                <a:solidFill>
                  <a:prstClr val="black"/>
                </a:solidFill>
                <a:latin typeface="Arial" panose="020B0604020202020204" pitchFamily="34" charset="0"/>
                <a:ea typeface="宋体" panose="02010600030101010101" pitchFamily="2" charset="-122"/>
              </a:endParaRPr>
            </a:p>
          </p:txBody>
        </p:sp>
        <p:sp>
          <p:nvSpPr>
            <p:cNvPr id="21658" name="Rectangle 155">
              <a:extLst>
                <a:ext uri="{FF2B5EF4-FFF2-40B4-BE49-F238E27FC236}">
                  <a16:creationId xmlns:a16="http://schemas.microsoft.com/office/drawing/2014/main" id="{61BE3D73-1D98-A5B4-7AAE-70F02A50C609}"/>
                </a:ext>
              </a:extLst>
            </p:cNvPr>
            <p:cNvSpPr>
              <a:spLocks noChangeArrowheads="1"/>
            </p:cNvSpPr>
            <p:nvPr/>
          </p:nvSpPr>
          <p:spPr bwMode="auto">
            <a:xfrm rot="-5400000">
              <a:off x="2646" y="3296"/>
              <a:ext cx="20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1000">
                  <a:solidFill>
                    <a:srgbClr val="000000"/>
                  </a:solidFill>
                  <a:latin typeface="Times New Roman" panose="02020603050405020304" pitchFamily="18" charset="0"/>
                </a:rPr>
                <a:t>100 m</a:t>
              </a:r>
              <a:endParaRPr lang="en-US" altLang="en-US">
                <a:solidFill>
                  <a:prstClr val="black"/>
                </a:solidFill>
                <a:latin typeface="Arial" panose="020B0604020202020204" pitchFamily="34" charset="0"/>
                <a:cs typeface="Arial" panose="020B0604020202020204" pitchFamily="34" charset="0"/>
              </a:endParaRPr>
            </a:p>
          </p:txBody>
        </p:sp>
        <p:sp>
          <p:nvSpPr>
            <p:cNvPr id="21659" name="Rectangle 156">
              <a:extLst>
                <a:ext uri="{FF2B5EF4-FFF2-40B4-BE49-F238E27FC236}">
                  <a16:creationId xmlns:a16="http://schemas.microsoft.com/office/drawing/2014/main" id="{DAADF62B-80A3-7174-5C2B-8891130BD97A}"/>
                </a:ext>
              </a:extLst>
            </p:cNvPr>
            <p:cNvSpPr>
              <a:spLocks noChangeArrowheads="1"/>
            </p:cNvSpPr>
            <p:nvPr/>
          </p:nvSpPr>
          <p:spPr bwMode="auto">
            <a:xfrm rot="-5400000">
              <a:off x="2737" y="3181"/>
              <a:ext cx="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10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1660" name="Rectangle 157">
              <a:extLst>
                <a:ext uri="{FF2B5EF4-FFF2-40B4-BE49-F238E27FC236}">
                  <a16:creationId xmlns:a16="http://schemas.microsoft.com/office/drawing/2014/main" id="{6D51FD41-C324-1E51-65D6-615E88E3EBF6}"/>
                </a:ext>
              </a:extLst>
            </p:cNvPr>
            <p:cNvSpPr>
              <a:spLocks noChangeArrowheads="1"/>
            </p:cNvSpPr>
            <p:nvPr/>
          </p:nvSpPr>
          <p:spPr bwMode="auto">
            <a:xfrm rot="-5400000">
              <a:off x="1048" y="1657"/>
              <a:ext cx="20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1000">
                  <a:solidFill>
                    <a:srgbClr val="000000"/>
                  </a:solidFill>
                  <a:latin typeface="Times New Roman" panose="02020603050405020304" pitchFamily="18" charset="0"/>
                </a:rPr>
                <a:t>250 m</a:t>
              </a:r>
              <a:endParaRPr lang="en-US" altLang="en-US">
                <a:solidFill>
                  <a:prstClr val="black"/>
                </a:solidFill>
                <a:latin typeface="Arial" panose="020B0604020202020204" pitchFamily="34" charset="0"/>
                <a:cs typeface="Arial" panose="020B0604020202020204" pitchFamily="34" charset="0"/>
              </a:endParaRPr>
            </a:p>
          </p:txBody>
        </p:sp>
        <p:sp>
          <p:nvSpPr>
            <p:cNvPr id="21661" name="Rectangle 158">
              <a:extLst>
                <a:ext uri="{FF2B5EF4-FFF2-40B4-BE49-F238E27FC236}">
                  <a16:creationId xmlns:a16="http://schemas.microsoft.com/office/drawing/2014/main" id="{B0470F16-1F4C-343D-EB8A-8BABDFB5E2B2}"/>
                </a:ext>
              </a:extLst>
            </p:cNvPr>
            <p:cNvSpPr>
              <a:spLocks noChangeArrowheads="1"/>
            </p:cNvSpPr>
            <p:nvPr/>
          </p:nvSpPr>
          <p:spPr bwMode="auto">
            <a:xfrm rot="-5400000">
              <a:off x="1139" y="1542"/>
              <a:ext cx="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10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1662" name="Rectangle 159">
              <a:extLst>
                <a:ext uri="{FF2B5EF4-FFF2-40B4-BE49-F238E27FC236}">
                  <a16:creationId xmlns:a16="http://schemas.microsoft.com/office/drawing/2014/main" id="{0E453168-5B51-B09A-B536-6FFE1DF0638B}"/>
                </a:ext>
              </a:extLst>
            </p:cNvPr>
            <p:cNvSpPr>
              <a:spLocks noChangeArrowheads="1"/>
            </p:cNvSpPr>
            <p:nvPr/>
          </p:nvSpPr>
          <p:spPr bwMode="auto">
            <a:xfrm>
              <a:off x="2936" y="2521"/>
              <a:ext cx="4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b="1">
                  <a:solidFill>
                    <a:srgbClr val="000000"/>
                  </a:solidFill>
                  <a:latin typeface="Times New Roman" panose="02020603050405020304" pitchFamily="18" charset="0"/>
                </a:rPr>
                <a:t>A</a:t>
              </a:r>
              <a:endParaRPr lang="en-US" altLang="en-US">
                <a:solidFill>
                  <a:prstClr val="black"/>
                </a:solidFill>
                <a:latin typeface="Arial" panose="020B0604020202020204" pitchFamily="34" charset="0"/>
                <a:cs typeface="Arial" panose="020B0604020202020204" pitchFamily="34" charset="0"/>
              </a:endParaRPr>
            </a:p>
          </p:txBody>
        </p:sp>
        <p:sp>
          <p:nvSpPr>
            <p:cNvPr id="21663" name="Rectangle 160">
              <a:extLst>
                <a:ext uri="{FF2B5EF4-FFF2-40B4-BE49-F238E27FC236}">
                  <a16:creationId xmlns:a16="http://schemas.microsoft.com/office/drawing/2014/main" id="{37776B00-7F78-D8B4-5E9A-8B43F789AE52}"/>
                </a:ext>
              </a:extLst>
            </p:cNvPr>
            <p:cNvSpPr>
              <a:spLocks noChangeArrowheads="1"/>
            </p:cNvSpPr>
            <p:nvPr/>
          </p:nvSpPr>
          <p:spPr bwMode="auto">
            <a:xfrm>
              <a:off x="2985" y="2521"/>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b="1">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1664" name="Rectangle 161">
              <a:extLst>
                <a:ext uri="{FF2B5EF4-FFF2-40B4-BE49-F238E27FC236}">
                  <a16:creationId xmlns:a16="http://schemas.microsoft.com/office/drawing/2014/main" id="{B25C5054-FFBA-E6A6-8785-ACB466FB772E}"/>
                </a:ext>
              </a:extLst>
            </p:cNvPr>
            <p:cNvSpPr>
              <a:spLocks noChangeArrowheads="1"/>
            </p:cNvSpPr>
            <p:nvPr/>
          </p:nvSpPr>
          <p:spPr bwMode="auto">
            <a:xfrm>
              <a:off x="2938" y="2038"/>
              <a:ext cx="4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b="1">
                  <a:solidFill>
                    <a:srgbClr val="000000"/>
                  </a:solidFill>
                  <a:latin typeface="Times New Roman" panose="02020603050405020304" pitchFamily="18" charset="0"/>
                </a:rPr>
                <a:t>B</a:t>
              </a:r>
              <a:endParaRPr lang="en-US" altLang="en-US">
                <a:solidFill>
                  <a:prstClr val="black"/>
                </a:solidFill>
                <a:latin typeface="Arial" panose="020B0604020202020204" pitchFamily="34" charset="0"/>
                <a:cs typeface="Arial" panose="020B0604020202020204" pitchFamily="34" charset="0"/>
              </a:endParaRPr>
            </a:p>
          </p:txBody>
        </p:sp>
        <p:sp>
          <p:nvSpPr>
            <p:cNvPr id="21665" name="Rectangle 162">
              <a:extLst>
                <a:ext uri="{FF2B5EF4-FFF2-40B4-BE49-F238E27FC236}">
                  <a16:creationId xmlns:a16="http://schemas.microsoft.com/office/drawing/2014/main" id="{0A9D1A1D-3426-D293-CDEA-BC6FD586EBCD}"/>
                </a:ext>
              </a:extLst>
            </p:cNvPr>
            <p:cNvSpPr>
              <a:spLocks noChangeArrowheads="1"/>
            </p:cNvSpPr>
            <p:nvPr/>
          </p:nvSpPr>
          <p:spPr bwMode="auto">
            <a:xfrm>
              <a:off x="2983" y="2038"/>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b="1">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1666" name="Rectangle 163">
              <a:extLst>
                <a:ext uri="{FF2B5EF4-FFF2-40B4-BE49-F238E27FC236}">
                  <a16:creationId xmlns:a16="http://schemas.microsoft.com/office/drawing/2014/main" id="{9010ABD0-3AC9-761B-D5B1-B2469C694C36}"/>
                </a:ext>
              </a:extLst>
            </p:cNvPr>
            <p:cNvSpPr>
              <a:spLocks noChangeArrowheads="1"/>
            </p:cNvSpPr>
            <p:nvPr/>
          </p:nvSpPr>
          <p:spPr bwMode="auto">
            <a:xfrm>
              <a:off x="2936" y="1548"/>
              <a:ext cx="4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b="1">
                  <a:solidFill>
                    <a:srgbClr val="000000"/>
                  </a:solidFill>
                  <a:latin typeface="Times New Roman" panose="02020603050405020304" pitchFamily="18" charset="0"/>
                </a:rPr>
                <a:t>C</a:t>
              </a:r>
              <a:endParaRPr lang="en-US" altLang="en-US">
                <a:solidFill>
                  <a:prstClr val="black"/>
                </a:solidFill>
                <a:latin typeface="Arial" panose="020B0604020202020204" pitchFamily="34" charset="0"/>
                <a:cs typeface="Arial" panose="020B0604020202020204" pitchFamily="34" charset="0"/>
              </a:endParaRPr>
            </a:p>
          </p:txBody>
        </p:sp>
        <p:sp>
          <p:nvSpPr>
            <p:cNvPr id="21667" name="Rectangle 164">
              <a:extLst>
                <a:ext uri="{FF2B5EF4-FFF2-40B4-BE49-F238E27FC236}">
                  <a16:creationId xmlns:a16="http://schemas.microsoft.com/office/drawing/2014/main" id="{67FE8367-D282-A0A0-4FBF-EEAD4A516695}"/>
                </a:ext>
              </a:extLst>
            </p:cNvPr>
            <p:cNvSpPr>
              <a:spLocks noChangeArrowheads="1"/>
            </p:cNvSpPr>
            <p:nvPr/>
          </p:nvSpPr>
          <p:spPr bwMode="auto">
            <a:xfrm>
              <a:off x="2985" y="1548"/>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b="1">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1668" name="Rectangle 165">
              <a:extLst>
                <a:ext uri="{FF2B5EF4-FFF2-40B4-BE49-F238E27FC236}">
                  <a16:creationId xmlns:a16="http://schemas.microsoft.com/office/drawing/2014/main" id="{FF0E45A0-DA09-F997-2CBD-B4D446331707}"/>
                </a:ext>
              </a:extLst>
            </p:cNvPr>
            <p:cNvSpPr>
              <a:spLocks noChangeArrowheads="1"/>
            </p:cNvSpPr>
            <p:nvPr/>
          </p:nvSpPr>
          <p:spPr bwMode="auto">
            <a:xfrm>
              <a:off x="2936" y="1001"/>
              <a:ext cx="4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b="1">
                  <a:solidFill>
                    <a:srgbClr val="000000"/>
                  </a:solidFill>
                  <a:latin typeface="Times New Roman" panose="02020603050405020304" pitchFamily="18" charset="0"/>
                </a:rPr>
                <a:t>D</a:t>
              </a:r>
              <a:endParaRPr lang="en-US" altLang="en-US">
                <a:solidFill>
                  <a:prstClr val="black"/>
                </a:solidFill>
                <a:latin typeface="Arial" panose="020B0604020202020204" pitchFamily="34" charset="0"/>
                <a:cs typeface="Arial" panose="020B0604020202020204" pitchFamily="34" charset="0"/>
              </a:endParaRPr>
            </a:p>
          </p:txBody>
        </p:sp>
        <p:sp>
          <p:nvSpPr>
            <p:cNvPr id="21669" name="Rectangle 166">
              <a:extLst>
                <a:ext uri="{FF2B5EF4-FFF2-40B4-BE49-F238E27FC236}">
                  <a16:creationId xmlns:a16="http://schemas.microsoft.com/office/drawing/2014/main" id="{A59FF868-CF7F-3494-5EDD-7DDB8774F249}"/>
                </a:ext>
              </a:extLst>
            </p:cNvPr>
            <p:cNvSpPr>
              <a:spLocks noChangeArrowheads="1"/>
            </p:cNvSpPr>
            <p:nvPr/>
          </p:nvSpPr>
          <p:spPr bwMode="auto">
            <a:xfrm>
              <a:off x="2985" y="1001"/>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b="1">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1670" name="Rectangle 167">
              <a:extLst>
                <a:ext uri="{FF2B5EF4-FFF2-40B4-BE49-F238E27FC236}">
                  <a16:creationId xmlns:a16="http://schemas.microsoft.com/office/drawing/2014/main" id="{3F17462F-5D17-1A45-7FCA-60DF8FFD4EB6}"/>
                </a:ext>
              </a:extLst>
            </p:cNvPr>
            <p:cNvSpPr>
              <a:spLocks noChangeArrowheads="1"/>
            </p:cNvSpPr>
            <p:nvPr/>
          </p:nvSpPr>
          <p:spPr bwMode="auto">
            <a:xfrm>
              <a:off x="2939" y="495"/>
              <a:ext cx="4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b="1">
                  <a:solidFill>
                    <a:srgbClr val="000000"/>
                  </a:solidFill>
                  <a:latin typeface="Times New Roman" panose="02020603050405020304" pitchFamily="18" charset="0"/>
                </a:rPr>
                <a:t>E</a:t>
              </a:r>
              <a:endParaRPr lang="en-US" altLang="en-US">
                <a:solidFill>
                  <a:prstClr val="black"/>
                </a:solidFill>
                <a:latin typeface="Arial" panose="020B0604020202020204" pitchFamily="34" charset="0"/>
                <a:cs typeface="Arial" panose="020B0604020202020204" pitchFamily="34" charset="0"/>
              </a:endParaRPr>
            </a:p>
          </p:txBody>
        </p:sp>
        <p:sp>
          <p:nvSpPr>
            <p:cNvPr id="21671" name="Rectangle 168">
              <a:extLst>
                <a:ext uri="{FF2B5EF4-FFF2-40B4-BE49-F238E27FC236}">
                  <a16:creationId xmlns:a16="http://schemas.microsoft.com/office/drawing/2014/main" id="{E27FEE5B-7E25-CD48-6BF0-2E50C3CAEA73}"/>
                </a:ext>
              </a:extLst>
            </p:cNvPr>
            <p:cNvSpPr>
              <a:spLocks noChangeArrowheads="1"/>
            </p:cNvSpPr>
            <p:nvPr/>
          </p:nvSpPr>
          <p:spPr bwMode="auto">
            <a:xfrm>
              <a:off x="2983" y="49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b="1">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1672" name="Freeform 169">
              <a:extLst>
                <a:ext uri="{FF2B5EF4-FFF2-40B4-BE49-F238E27FC236}">
                  <a16:creationId xmlns:a16="http://schemas.microsoft.com/office/drawing/2014/main" id="{B9E56AC6-7C2A-A0F5-55A2-CCC949DDD436}"/>
                </a:ext>
              </a:extLst>
            </p:cNvPr>
            <p:cNvSpPr>
              <a:spLocks noChangeArrowheads="1"/>
            </p:cNvSpPr>
            <p:nvPr/>
          </p:nvSpPr>
          <p:spPr bwMode="auto">
            <a:xfrm>
              <a:off x="2872" y="2608"/>
              <a:ext cx="42" cy="42"/>
            </a:xfrm>
            <a:custGeom>
              <a:avLst/>
              <a:gdLst>
                <a:gd name="T0" fmla="*/ 42 w 84"/>
                <a:gd name="T1" fmla="*/ 0 h 84"/>
                <a:gd name="T2" fmla="*/ 37 w 84"/>
                <a:gd name="T3" fmla="*/ 0 h 84"/>
                <a:gd name="T4" fmla="*/ 34 w 84"/>
                <a:gd name="T5" fmla="*/ 0 h 84"/>
                <a:gd name="T6" fmla="*/ 26 w 84"/>
                <a:gd name="T7" fmla="*/ 3 h 84"/>
                <a:gd name="T8" fmla="*/ 19 w 84"/>
                <a:gd name="T9" fmla="*/ 6 h 84"/>
                <a:gd name="T10" fmla="*/ 13 w 84"/>
                <a:gd name="T11" fmla="*/ 11 h 84"/>
                <a:gd name="T12" fmla="*/ 6 w 84"/>
                <a:gd name="T13" fmla="*/ 18 h 84"/>
                <a:gd name="T14" fmla="*/ 3 w 84"/>
                <a:gd name="T15" fmla="*/ 26 h 84"/>
                <a:gd name="T16" fmla="*/ 1 w 84"/>
                <a:gd name="T17" fmla="*/ 34 h 84"/>
                <a:gd name="T18" fmla="*/ 0 w 84"/>
                <a:gd name="T19" fmla="*/ 37 h 84"/>
                <a:gd name="T20" fmla="*/ 0 w 84"/>
                <a:gd name="T21" fmla="*/ 42 h 84"/>
                <a:gd name="T22" fmla="*/ 0 w 84"/>
                <a:gd name="T23" fmla="*/ 47 h 84"/>
                <a:gd name="T24" fmla="*/ 1 w 84"/>
                <a:gd name="T25" fmla="*/ 50 h 84"/>
                <a:gd name="T26" fmla="*/ 3 w 84"/>
                <a:gd name="T27" fmla="*/ 58 h 84"/>
                <a:gd name="T28" fmla="*/ 6 w 84"/>
                <a:gd name="T29" fmla="*/ 65 h 84"/>
                <a:gd name="T30" fmla="*/ 13 w 84"/>
                <a:gd name="T31" fmla="*/ 71 h 84"/>
                <a:gd name="T32" fmla="*/ 19 w 84"/>
                <a:gd name="T33" fmla="*/ 76 h 84"/>
                <a:gd name="T34" fmla="*/ 26 w 84"/>
                <a:gd name="T35" fmla="*/ 81 h 84"/>
                <a:gd name="T36" fmla="*/ 34 w 84"/>
                <a:gd name="T37" fmla="*/ 82 h 84"/>
                <a:gd name="T38" fmla="*/ 37 w 84"/>
                <a:gd name="T39" fmla="*/ 84 h 84"/>
                <a:gd name="T40" fmla="*/ 42 w 84"/>
                <a:gd name="T41" fmla="*/ 84 h 84"/>
                <a:gd name="T42" fmla="*/ 47 w 84"/>
                <a:gd name="T43" fmla="*/ 84 h 84"/>
                <a:gd name="T44" fmla="*/ 50 w 84"/>
                <a:gd name="T45" fmla="*/ 82 h 84"/>
                <a:gd name="T46" fmla="*/ 58 w 84"/>
                <a:gd name="T47" fmla="*/ 81 h 84"/>
                <a:gd name="T48" fmla="*/ 66 w 84"/>
                <a:gd name="T49" fmla="*/ 76 h 84"/>
                <a:gd name="T50" fmla="*/ 73 w 84"/>
                <a:gd name="T51" fmla="*/ 71 h 84"/>
                <a:gd name="T52" fmla="*/ 78 w 84"/>
                <a:gd name="T53" fmla="*/ 65 h 84"/>
                <a:gd name="T54" fmla="*/ 81 w 84"/>
                <a:gd name="T55" fmla="*/ 58 h 84"/>
                <a:gd name="T56" fmla="*/ 84 w 84"/>
                <a:gd name="T57" fmla="*/ 50 h 84"/>
                <a:gd name="T58" fmla="*/ 84 w 84"/>
                <a:gd name="T59" fmla="*/ 47 h 84"/>
                <a:gd name="T60" fmla="*/ 84 w 84"/>
                <a:gd name="T61" fmla="*/ 42 h 84"/>
                <a:gd name="T62" fmla="*/ 84 w 84"/>
                <a:gd name="T63" fmla="*/ 37 h 84"/>
                <a:gd name="T64" fmla="*/ 84 w 84"/>
                <a:gd name="T65" fmla="*/ 34 h 84"/>
                <a:gd name="T66" fmla="*/ 81 w 84"/>
                <a:gd name="T67" fmla="*/ 26 h 84"/>
                <a:gd name="T68" fmla="*/ 78 w 84"/>
                <a:gd name="T69" fmla="*/ 18 h 84"/>
                <a:gd name="T70" fmla="*/ 73 w 84"/>
                <a:gd name="T71" fmla="*/ 11 h 84"/>
                <a:gd name="T72" fmla="*/ 66 w 84"/>
                <a:gd name="T73" fmla="*/ 6 h 84"/>
                <a:gd name="T74" fmla="*/ 58 w 84"/>
                <a:gd name="T75" fmla="*/ 3 h 84"/>
                <a:gd name="T76" fmla="*/ 50 w 84"/>
                <a:gd name="T77" fmla="*/ 0 h 84"/>
                <a:gd name="T78" fmla="*/ 47 w 84"/>
                <a:gd name="T79" fmla="*/ 0 h 84"/>
                <a:gd name="T80" fmla="*/ 42 w 84"/>
                <a:gd name="T8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84">
                  <a:moveTo>
                    <a:pt x="42" y="0"/>
                  </a:moveTo>
                  <a:lnTo>
                    <a:pt x="37" y="0"/>
                  </a:lnTo>
                  <a:lnTo>
                    <a:pt x="34" y="0"/>
                  </a:lnTo>
                  <a:lnTo>
                    <a:pt x="26" y="3"/>
                  </a:lnTo>
                  <a:lnTo>
                    <a:pt x="19" y="6"/>
                  </a:lnTo>
                  <a:lnTo>
                    <a:pt x="13" y="11"/>
                  </a:lnTo>
                  <a:lnTo>
                    <a:pt x="6" y="18"/>
                  </a:lnTo>
                  <a:lnTo>
                    <a:pt x="3" y="26"/>
                  </a:lnTo>
                  <a:lnTo>
                    <a:pt x="1" y="34"/>
                  </a:lnTo>
                  <a:lnTo>
                    <a:pt x="0" y="37"/>
                  </a:lnTo>
                  <a:lnTo>
                    <a:pt x="0" y="42"/>
                  </a:lnTo>
                  <a:lnTo>
                    <a:pt x="0" y="47"/>
                  </a:lnTo>
                  <a:lnTo>
                    <a:pt x="1" y="50"/>
                  </a:lnTo>
                  <a:lnTo>
                    <a:pt x="3" y="58"/>
                  </a:lnTo>
                  <a:lnTo>
                    <a:pt x="6" y="65"/>
                  </a:lnTo>
                  <a:lnTo>
                    <a:pt x="13" y="71"/>
                  </a:lnTo>
                  <a:lnTo>
                    <a:pt x="19" y="76"/>
                  </a:lnTo>
                  <a:lnTo>
                    <a:pt x="26" y="81"/>
                  </a:lnTo>
                  <a:lnTo>
                    <a:pt x="34" y="82"/>
                  </a:lnTo>
                  <a:lnTo>
                    <a:pt x="37" y="84"/>
                  </a:lnTo>
                  <a:lnTo>
                    <a:pt x="42" y="84"/>
                  </a:lnTo>
                  <a:lnTo>
                    <a:pt x="47" y="84"/>
                  </a:lnTo>
                  <a:lnTo>
                    <a:pt x="50" y="82"/>
                  </a:lnTo>
                  <a:lnTo>
                    <a:pt x="58" y="81"/>
                  </a:lnTo>
                  <a:lnTo>
                    <a:pt x="66" y="76"/>
                  </a:lnTo>
                  <a:lnTo>
                    <a:pt x="73" y="71"/>
                  </a:lnTo>
                  <a:lnTo>
                    <a:pt x="78" y="65"/>
                  </a:lnTo>
                  <a:lnTo>
                    <a:pt x="81" y="58"/>
                  </a:lnTo>
                  <a:lnTo>
                    <a:pt x="84" y="50"/>
                  </a:lnTo>
                  <a:lnTo>
                    <a:pt x="84" y="47"/>
                  </a:lnTo>
                  <a:lnTo>
                    <a:pt x="84" y="42"/>
                  </a:lnTo>
                  <a:lnTo>
                    <a:pt x="84" y="37"/>
                  </a:lnTo>
                  <a:lnTo>
                    <a:pt x="84" y="34"/>
                  </a:lnTo>
                  <a:lnTo>
                    <a:pt x="81" y="26"/>
                  </a:lnTo>
                  <a:lnTo>
                    <a:pt x="78" y="18"/>
                  </a:lnTo>
                  <a:lnTo>
                    <a:pt x="73" y="11"/>
                  </a:lnTo>
                  <a:lnTo>
                    <a:pt x="66" y="6"/>
                  </a:lnTo>
                  <a:lnTo>
                    <a:pt x="58" y="3"/>
                  </a:lnTo>
                  <a:lnTo>
                    <a:pt x="50" y="0"/>
                  </a:lnTo>
                  <a:lnTo>
                    <a:pt x="47" y="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ltLang="zh-CN">
                <a:solidFill>
                  <a:prstClr val="black"/>
                </a:solidFill>
                <a:latin typeface="Arial" panose="020B0604020202020204" pitchFamily="34" charset="0"/>
                <a:ea typeface="宋体" panose="02010600030101010101" pitchFamily="2" charset="-122"/>
              </a:endParaRPr>
            </a:p>
          </p:txBody>
        </p:sp>
        <p:sp>
          <p:nvSpPr>
            <p:cNvPr id="21673" name="Freeform 170">
              <a:extLst>
                <a:ext uri="{FF2B5EF4-FFF2-40B4-BE49-F238E27FC236}">
                  <a16:creationId xmlns:a16="http://schemas.microsoft.com/office/drawing/2014/main" id="{A508427B-A903-2EB2-3061-33F435E4D07D}"/>
                </a:ext>
              </a:extLst>
            </p:cNvPr>
            <p:cNvSpPr>
              <a:spLocks noChangeArrowheads="1"/>
            </p:cNvSpPr>
            <p:nvPr/>
          </p:nvSpPr>
          <p:spPr bwMode="auto">
            <a:xfrm>
              <a:off x="2872" y="2608"/>
              <a:ext cx="42" cy="42"/>
            </a:xfrm>
            <a:custGeom>
              <a:avLst/>
              <a:gdLst>
                <a:gd name="T0" fmla="*/ 42 w 84"/>
                <a:gd name="T1" fmla="*/ 0 h 84"/>
                <a:gd name="T2" fmla="*/ 37 w 84"/>
                <a:gd name="T3" fmla="*/ 0 h 84"/>
                <a:gd name="T4" fmla="*/ 34 w 84"/>
                <a:gd name="T5" fmla="*/ 0 h 84"/>
                <a:gd name="T6" fmla="*/ 26 w 84"/>
                <a:gd name="T7" fmla="*/ 3 h 84"/>
                <a:gd name="T8" fmla="*/ 19 w 84"/>
                <a:gd name="T9" fmla="*/ 6 h 84"/>
                <a:gd name="T10" fmla="*/ 13 w 84"/>
                <a:gd name="T11" fmla="*/ 11 h 84"/>
                <a:gd name="T12" fmla="*/ 6 w 84"/>
                <a:gd name="T13" fmla="*/ 18 h 84"/>
                <a:gd name="T14" fmla="*/ 3 w 84"/>
                <a:gd name="T15" fmla="*/ 26 h 84"/>
                <a:gd name="T16" fmla="*/ 1 w 84"/>
                <a:gd name="T17" fmla="*/ 34 h 84"/>
                <a:gd name="T18" fmla="*/ 0 w 84"/>
                <a:gd name="T19" fmla="*/ 37 h 84"/>
                <a:gd name="T20" fmla="*/ 0 w 84"/>
                <a:gd name="T21" fmla="*/ 42 h 84"/>
                <a:gd name="T22" fmla="*/ 0 w 84"/>
                <a:gd name="T23" fmla="*/ 47 h 84"/>
                <a:gd name="T24" fmla="*/ 1 w 84"/>
                <a:gd name="T25" fmla="*/ 50 h 84"/>
                <a:gd name="T26" fmla="*/ 3 w 84"/>
                <a:gd name="T27" fmla="*/ 58 h 84"/>
                <a:gd name="T28" fmla="*/ 6 w 84"/>
                <a:gd name="T29" fmla="*/ 65 h 84"/>
                <a:gd name="T30" fmla="*/ 13 w 84"/>
                <a:gd name="T31" fmla="*/ 71 h 84"/>
                <a:gd name="T32" fmla="*/ 19 w 84"/>
                <a:gd name="T33" fmla="*/ 76 h 84"/>
                <a:gd name="T34" fmla="*/ 26 w 84"/>
                <a:gd name="T35" fmla="*/ 81 h 84"/>
                <a:gd name="T36" fmla="*/ 34 w 84"/>
                <a:gd name="T37" fmla="*/ 82 h 84"/>
                <a:gd name="T38" fmla="*/ 37 w 84"/>
                <a:gd name="T39" fmla="*/ 84 h 84"/>
                <a:gd name="T40" fmla="*/ 42 w 84"/>
                <a:gd name="T41" fmla="*/ 84 h 84"/>
                <a:gd name="T42" fmla="*/ 47 w 84"/>
                <a:gd name="T43" fmla="*/ 84 h 84"/>
                <a:gd name="T44" fmla="*/ 50 w 84"/>
                <a:gd name="T45" fmla="*/ 82 h 84"/>
                <a:gd name="T46" fmla="*/ 58 w 84"/>
                <a:gd name="T47" fmla="*/ 81 h 84"/>
                <a:gd name="T48" fmla="*/ 66 w 84"/>
                <a:gd name="T49" fmla="*/ 76 h 84"/>
                <a:gd name="T50" fmla="*/ 73 w 84"/>
                <a:gd name="T51" fmla="*/ 71 h 84"/>
                <a:gd name="T52" fmla="*/ 78 w 84"/>
                <a:gd name="T53" fmla="*/ 65 h 84"/>
                <a:gd name="T54" fmla="*/ 81 w 84"/>
                <a:gd name="T55" fmla="*/ 58 h 84"/>
                <a:gd name="T56" fmla="*/ 84 w 84"/>
                <a:gd name="T57" fmla="*/ 50 h 84"/>
                <a:gd name="T58" fmla="*/ 84 w 84"/>
                <a:gd name="T59" fmla="*/ 47 h 84"/>
                <a:gd name="T60" fmla="*/ 84 w 84"/>
                <a:gd name="T61" fmla="*/ 42 h 84"/>
                <a:gd name="T62" fmla="*/ 84 w 84"/>
                <a:gd name="T63" fmla="*/ 37 h 84"/>
                <a:gd name="T64" fmla="*/ 84 w 84"/>
                <a:gd name="T65" fmla="*/ 34 h 84"/>
                <a:gd name="T66" fmla="*/ 81 w 84"/>
                <a:gd name="T67" fmla="*/ 26 h 84"/>
                <a:gd name="T68" fmla="*/ 78 w 84"/>
                <a:gd name="T69" fmla="*/ 18 h 84"/>
                <a:gd name="T70" fmla="*/ 73 w 84"/>
                <a:gd name="T71" fmla="*/ 11 h 84"/>
                <a:gd name="T72" fmla="*/ 66 w 84"/>
                <a:gd name="T73" fmla="*/ 6 h 84"/>
                <a:gd name="T74" fmla="*/ 58 w 84"/>
                <a:gd name="T75" fmla="*/ 3 h 84"/>
                <a:gd name="T76" fmla="*/ 50 w 84"/>
                <a:gd name="T77" fmla="*/ 0 h 84"/>
                <a:gd name="T78" fmla="*/ 47 w 84"/>
                <a:gd name="T79" fmla="*/ 0 h 84"/>
                <a:gd name="T80" fmla="*/ 42 w 84"/>
                <a:gd name="T8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84">
                  <a:moveTo>
                    <a:pt x="42" y="0"/>
                  </a:moveTo>
                  <a:lnTo>
                    <a:pt x="37" y="0"/>
                  </a:lnTo>
                  <a:lnTo>
                    <a:pt x="34" y="0"/>
                  </a:lnTo>
                  <a:lnTo>
                    <a:pt x="26" y="3"/>
                  </a:lnTo>
                  <a:lnTo>
                    <a:pt x="19" y="6"/>
                  </a:lnTo>
                  <a:lnTo>
                    <a:pt x="13" y="11"/>
                  </a:lnTo>
                  <a:lnTo>
                    <a:pt x="6" y="18"/>
                  </a:lnTo>
                  <a:lnTo>
                    <a:pt x="3" y="26"/>
                  </a:lnTo>
                  <a:lnTo>
                    <a:pt x="1" y="34"/>
                  </a:lnTo>
                  <a:lnTo>
                    <a:pt x="0" y="37"/>
                  </a:lnTo>
                  <a:lnTo>
                    <a:pt x="0" y="42"/>
                  </a:lnTo>
                  <a:lnTo>
                    <a:pt x="0" y="47"/>
                  </a:lnTo>
                  <a:lnTo>
                    <a:pt x="1" y="50"/>
                  </a:lnTo>
                  <a:lnTo>
                    <a:pt x="3" y="58"/>
                  </a:lnTo>
                  <a:lnTo>
                    <a:pt x="6" y="65"/>
                  </a:lnTo>
                  <a:lnTo>
                    <a:pt x="13" y="71"/>
                  </a:lnTo>
                  <a:lnTo>
                    <a:pt x="19" y="76"/>
                  </a:lnTo>
                  <a:lnTo>
                    <a:pt x="26" y="81"/>
                  </a:lnTo>
                  <a:lnTo>
                    <a:pt x="34" y="82"/>
                  </a:lnTo>
                  <a:lnTo>
                    <a:pt x="37" y="84"/>
                  </a:lnTo>
                  <a:lnTo>
                    <a:pt x="42" y="84"/>
                  </a:lnTo>
                  <a:lnTo>
                    <a:pt x="47" y="84"/>
                  </a:lnTo>
                  <a:lnTo>
                    <a:pt x="50" y="82"/>
                  </a:lnTo>
                  <a:lnTo>
                    <a:pt x="58" y="81"/>
                  </a:lnTo>
                  <a:lnTo>
                    <a:pt x="66" y="76"/>
                  </a:lnTo>
                  <a:lnTo>
                    <a:pt x="73" y="71"/>
                  </a:lnTo>
                  <a:lnTo>
                    <a:pt x="78" y="65"/>
                  </a:lnTo>
                  <a:lnTo>
                    <a:pt x="81" y="58"/>
                  </a:lnTo>
                  <a:lnTo>
                    <a:pt x="84" y="50"/>
                  </a:lnTo>
                  <a:lnTo>
                    <a:pt x="84" y="47"/>
                  </a:lnTo>
                  <a:lnTo>
                    <a:pt x="84" y="42"/>
                  </a:lnTo>
                  <a:lnTo>
                    <a:pt x="84" y="37"/>
                  </a:lnTo>
                  <a:lnTo>
                    <a:pt x="84" y="34"/>
                  </a:lnTo>
                  <a:lnTo>
                    <a:pt x="81" y="26"/>
                  </a:lnTo>
                  <a:lnTo>
                    <a:pt x="78" y="18"/>
                  </a:lnTo>
                  <a:lnTo>
                    <a:pt x="73" y="11"/>
                  </a:lnTo>
                  <a:lnTo>
                    <a:pt x="66" y="6"/>
                  </a:lnTo>
                  <a:lnTo>
                    <a:pt x="58" y="3"/>
                  </a:lnTo>
                  <a:lnTo>
                    <a:pt x="50" y="0"/>
                  </a:lnTo>
                  <a:lnTo>
                    <a:pt x="47" y="0"/>
                  </a:lnTo>
                  <a:lnTo>
                    <a:pt x="42"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ltLang="zh-CN">
                <a:solidFill>
                  <a:prstClr val="black"/>
                </a:solidFill>
                <a:latin typeface="Arial" panose="020B0604020202020204" pitchFamily="34" charset="0"/>
                <a:ea typeface="宋体" panose="02010600030101010101" pitchFamily="2" charset="-122"/>
              </a:endParaRPr>
            </a:p>
          </p:txBody>
        </p:sp>
        <p:sp>
          <p:nvSpPr>
            <p:cNvPr id="21674" name="Freeform 171">
              <a:extLst>
                <a:ext uri="{FF2B5EF4-FFF2-40B4-BE49-F238E27FC236}">
                  <a16:creationId xmlns:a16="http://schemas.microsoft.com/office/drawing/2014/main" id="{2D8C97D3-E981-D5D7-1A96-1CF896EC75FA}"/>
                </a:ext>
              </a:extLst>
            </p:cNvPr>
            <p:cNvSpPr>
              <a:spLocks noChangeArrowheads="1"/>
            </p:cNvSpPr>
            <p:nvPr/>
          </p:nvSpPr>
          <p:spPr bwMode="auto">
            <a:xfrm>
              <a:off x="2870" y="2125"/>
              <a:ext cx="42" cy="43"/>
            </a:xfrm>
            <a:custGeom>
              <a:avLst/>
              <a:gdLst>
                <a:gd name="T0" fmla="*/ 42 w 84"/>
                <a:gd name="T1" fmla="*/ 0 h 86"/>
                <a:gd name="T2" fmla="*/ 37 w 84"/>
                <a:gd name="T3" fmla="*/ 1 h 86"/>
                <a:gd name="T4" fmla="*/ 34 w 84"/>
                <a:gd name="T5" fmla="*/ 1 h 86"/>
                <a:gd name="T6" fmla="*/ 26 w 84"/>
                <a:gd name="T7" fmla="*/ 3 h 86"/>
                <a:gd name="T8" fmla="*/ 18 w 84"/>
                <a:gd name="T9" fmla="*/ 8 h 86"/>
                <a:gd name="T10" fmla="*/ 11 w 84"/>
                <a:gd name="T11" fmla="*/ 13 h 86"/>
                <a:gd name="T12" fmla="*/ 6 w 84"/>
                <a:gd name="T13" fmla="*/ 19 h 86"/>
                <a:gd name="T14" fmla="*/ 3 w 84"/>
                <a:gd name="T15" fmla="*/ 26 h 86"/>
                <a:gd name="T16" fmla="*/ 0 w 84"/>
                <a:gd name="T17" fmla="*/ 34 h 86"/>
                <a:gd name="T18" fmla="*/ 0 w 84"/>
                <a:gd name="T19" fmla="*/ 39 h 86"/>
                <a:gd name="T20" fmla="*/ 0 w 84"/>
                <a:gd name="T21" fmla="*/ 42 h 86"/>
                <a:gd name="T22" fmla="*/ 0 w 84"/>
                <a:gd name="T23" fmla="*/ 47 h 86"/>
                <a:gd name="T24" fmla="*/ 0 w 84"/>
                <a:gd name="T25" fmla="*/ 52 h 86"/>
                <a:gd name="T26" fmla="*/ 3 w 84"/>
                <a:gd name="T27" fmla="*/ 60 h 86"/>
                <a:gd name="T28" fmla="*/ 6 w 84"/>
                <a:gd name="T29" fmla="*/ 66 h 86"/>
                <a:gd name="T30" fmla="*/ 11 w 84"/>
                <a:gd name="T31" fmla="*/ 73 h 86"/>
                <a:gd name="T32" fmla="*/ 18 w 84"/>
                <a:gd name="T33" fmla="*/ 77 h 86"/>
                <a:gd name="T34" fmla="*/ 26 w 84"/>
                <a:gd name="T35" fmla="*/ 81 h 86"/>
                <a:gd name="T36" fmla="*/ 34 w 84"/>
                <a:gd name="T37" fmla="*/ 84 h 86"/>
                <a:gd name="T38" fmla="*/ 37 w 84"/>
                <a:gd name="T39" fmla="*/ 84 h 86"/>
                <a:gd name="T40" fmla="*/ 42 w 84"/>
                <a:gd name="T41" fmla="*/ 86 h 86"/>
                <a:gd name="T42" fmla="*/ 45 w 84"/>
                <a:gd name="T43" fmla="*/ 84 h 86"/>
                <a:gd name="T44" fmla="*/ 50 w 84"/>
                <a:gd name="T45" fmla="*/ 84 h 86"/>
                <a:gd name="T46" fmla="*/ 58 w 84"/>
                <a:gd name="T47" fmla="*/ 81 h 86"/>
                <a:gd name="T48" fmla="*/ 65 w 84"/>
                <a:gd name="T49" fmla="*/ 77 h 86"/>
                <a:gd name="T50" fmla="*/ 71 w 84"/>
                <a:gd name="T51" fmla="*/ 73 h 86"/>
                <a:gd name="T52" fmla="*/ 76 w 84"/>
                <a:gd name="T53" fmla="*/ 66 h 86"/>
                <a:gd name="T54" fmla="*/ 81 w 84"/>
                <a:gd name="T55" fmla="*/ 60 h 86"/>
                <a:gd name="T56" fmla="*/ 83 w 84"/>
                <a:gd name="T57" fmla="*/ 52 h 86"/>
                <a:gd name="T58" fmla="*/ 84 w 84"/>
                <a:gd name="T59" fmla="*/ 47 h 86"/>
                <a:gd name="T60" fmla="*/ 84 w 84"/>
                <a:gd name="T61" fmla="*/ 42 h 86"/>
                <a:gd name="T62" fmla="*/ 84 w 84"/>
                <a:gd name="T63" fmla="*/ 39 h 86"/>
                <a:gd name="T64" fmla="*/ 83 w 84"/>
                <a:gd name="T65" fmla="*/ 34 h 86"/>
                <a:gd name="T66" fmla="*/ 81 w 84"/>
                <a:gd name="T67" fmla="*/ 26 h 86"/>
                <a:gd name="T68" fmla="*/ 76 w 84"/>
                <a:gd name="T69" fmla="*/ 19 h 86"/>
                <a:gd name="T70" fmla="*/ 71 w 84"/>
                <a:gd name="T71" fmla="*/ 13 h 86"/>
                <a:gd name="T72" fmla="*/ 65 w 84"/>
                <a:gd name="T73" fmla="*/ 8 h 86"/>
                <a:gd name="T74" fmla="*/ 58 w 84"/>
                <a:gd name="T75" fmla="*/ 3 h 86"/>
                <a:gd name="T76" fmla="*/ 50 w 84"/>
                <a:gd name="T77" fmla="*/ 1 h 86"/>
                <a:gd name="T78" fmla="*/ 45 w 84"/>
                <a:gd name="T79" fmla="*/ 1 h 86"/>
                <a:gd name="T80" fmla="*/ 42 w 84"/>
                <a:gd name="T8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86">
                  <a:moveTo>
                    <a:pt x="42" y="0"/>
                  </a:moveTo>
                  <a:lnTo>
                    <a:pt x="37" y="1"/>
                  </a:lnTo>
                  <a:lnTo>
                    <a:pt x="34" y="1"/>
                  </a:lnTo>
                  <a:lnTo>
                    <a:pt x="26" y="3"/>
                  </a:lnTo>
                  <a:lnTo>
                    <a:pt x="18" y="8"/>
                  </a:lnTo>
                  <a:lnTo>
                    <a:pt x="11" y="13"/>
                  </a:lnTo>
                  <a:lnTo>
                    <a:pt x="6" y="19"/>
                  </a:lnTo>
                  <a:lnTo>
                    <a:pt x="3" y="26"/>
                  </a:lnTo>
                  <a:lnTo>
                    <a:pt x="0" y="34"/>
                  </a:lnTo>
                  <a:lnTo>
                    <a:pt x="0" y="39"/>
                  </a:lnTo>
                  <a:lnTo>
                    <a:pt x="0" y="42"/>
                  </a:lnTo>
                  <a:lnTo>
                    <a:pt x="0" y="47"/>
                  </a:lnTo>
                  <a:lnTo>
                    <a:pt x="0" y="52"/>
                  </a:lnTo>
                  <a:lnTo>
                    <a:pt x="3" y="60"/>
                  </a:lnTo>
                  <a:lnTo>
                    <a:pt x="6" y="66"/>
                  </a:lnTo>
                  <a:lnTo>
                    <a:pt x="11" y="73"/>
                  </a:lnTo>
                  <a:lnTo>
                    <a:pt x="18" y="77"/>
                  </a:lnTo>
                  <a:lnTo>
                    <a:pt x="26" y="81"/>
                  </a:lnTo>
                  <a:lnTo>
                    <a:pt x="34" y="84"/>
                  </a:lnTo>
                  <a:lnTo>
                    <a:pt x="37" y="84"/>
                  </a:lnTo>
                  <a:lnTo>
                    <a:pt x="42" y="86"/>
                  </a:lnTo>
                  <a:lnTo>
                    <a:pt x="45" y="84"/>
                  </a:lnTo>
                  <a:lnTo>
                    <a:pt x="50" y="84"/>
                  </a:lnTo>
                  <a:lnTo>
                    <a:pt x="58" y="81"/>
                  </a:lnTo>
                  <a:lnTo>
                    <a:pt x="65" y="77"/>
                  </a:lnTo>
                  <a:lnTo>
                    <a:pt x="71" y="73"/>
                  </a:lnTo>
                  <a:lnTo>
                    <a:pt x="76" y="66"/>
                  </a:lnTo>
                  <a:lnTo>
                    <a:pt x="81" y="60"/>
                  </a:lnTo>
                  <a:lnTo>
                    <a:pt x="83" y="52"/>
                  </a:lnTo>
                  <a:lnTo>
                    <a:pt x="84" y="47"/>
                  </a:lnTo>
                  <a:lnTo>
                    <a:pt x="84" y="42"/>
                  </a:lnTo>
                  <a:lnTo>
                    <a:pt x="84" y="39"/>
                  </a:lnTo>
                  <a:lnTo>
                    <a:pt x="83" y="34"/>
                  </a:lnTo>
                  <a:lnTo>
                    <a:pt x="81" y="26"/>
                  </a:lnTo>
                  <a:lnTo>
                    <a:pt x="76" y="19"/>
                  </a:lnTo>
                  <a:lnTo>
                    <a:pt x="71" y="13"/>
                  </a:lnTo>
                  <a:lnTo>
                    <a:pt x="65" y="8"/>
                  </a:lnTo>
                  <a:lnTo>
                    <a:pt x="58" y="3"/>
                  </a:lnTo>
                  <a:lnTo>
                    <a:pt x="50" y="1"/>
                  </a:lnTo>
                  <a:lnTo>
                    <a:pt x="45" y="1"/>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ltLang="zh-CN">
                <a:solidFill>
                  <a:prstClr val="black"/>
                </a:solidFill>
                <a:latin typeface="Arial" panose="020B0604020202020204" pitchFamily="34" charset="0"/>
                <a:ea typeface="宋体" panose="02010600030101010101" pitchFamily="2" charset="-122"/>
              </a:endParaRPr>
            </a:p>
          </p:txBody>
        </p:sp>
        <p:sp>
          <p:nvSpPr>
            <p:cNvPr id="21675" name="Freeform 172">
              <a:extLst>
                <a:ext uri="{FF2B5EF4-FFF2-40B4-BE49-F238E27FC236}">
                  <a16:creationId xmlns:a16="http://schemas.microsoft.com/office/drawing/2014/main" id="{50F4ABD3-170C-8545-B0B8-09F10E2CBEA6}"/>
                </a:ext>
              </a:extLst>
            </p:cNvPr>
            <p:cNvSpPr>
              <a:spLocks noChangeArrowheads="1"/>
            </p:cNvSpPr>
            <p:nvPr/>
          </p:nvSpPr>
          <p:spPr bwMode="auto">
            <a:xfrm>
              <a:off x="2870" y="2125"/>
              <a:ext cx="42" cy="43"/>
            </a:xfrm>
            <a:custGeom>
              <a:avLst/>
              <a:gdLst>
                <a:gd name="T0" fmla="*/ 42 w 84"/>
                <a:gd name="T1" fmla="*/ 0 h 86"/>
                <a:gd name="T2" fmla="*/ 37 w 84"/>
                <a:gd name="T3" fmla="*/ 1 h 86"/>
                <a:gd name="T4" fmla="*/ 34 w 84"/>
                <a:gd name="T5" fmla="*/ 1 h 86"/>
                <a:gd name="T6" fmla="*/ 26 w 84"/>
                <a:gd name="T7" fmla="*/ 3 h 86"/>
                <a:gd name="T8" fmla="*/ 18 w 84"/>
                <a:gd name="T9" fmla="*/ 8 h 86"/>
                <a:gd name="T10" fmla="*/ 11 w 84"/>
                <a:gd name="T11" fmla="*/ 13 h 86"/>
                <a:gd name="T12" fmla="*/ 6 w 84"/>
                <a:gd name="T13" fmla="*/ 19 h 86"/>
                <a:gd name="T14" fmla="*/ 3 w 84"/>
                <a:gd name="T15" fmla="*/ 26 h 86"/>
                <a:gd name="T16" fmla="*/ 0 w 84"/>
                <a:gd name="T17" fmla="*/ 34 h 86"/>
                <a:gd name="T18" fmla="*/ 0 w 84"/>
                <a:gd name="T19" fmla="*/ 39 h 86"/>
                <a:gd name="T20" fmla="*/ 0 w 84"/>
                <a:gd name="T21" fmla="*/ 42 h 86"/>
                <a:gd name="T22" fmla="*/ 0 w 84"/>
                <a:gd name="T23" fmla="*/ 47 h 86"/>
                <a:gd name="T24" fmla="*/ 0 w 84"/>
                <a:gd name="T25" fmla="*/ 52 h 86"/>
                <a:gd name="T26" fmla="*/ 3 w 84"/>
                <a:gd name="T27" fmla="*/ 60 h 86"/>
                <a:gd name="T28" fmla="*/ 6 w 84"/>
                <a:gd name="T29" fmla="*/ 66 h 86"/>
                <a:gd name="T30" fmla="*/ 11 w 84"/>
                <a:gd name="T31" fmla="*/ 73 h 86"/>
                <a:gd name="T32" fmla="*/ 18 w 84"/>
                <a:gd name="T33" fmla="*/ 77 h 86"/>
                <a:gd name="T34" fmla="*/ 26 w 84"/>
                <a:gd name="T35" fmla="*/ 81 h 86"/>
                <a:gd name="T36" fmla="*/ 34 w 84"/>
                <a:gd name="T37" fmla="*/ 84 h 86"/>
                <a:gd name="T38" fmla="*/ 37 w 84"/>
                <a:gd name="T39" fmla="*/ 84 h 86"/>
                <a:gd name="T40" fmla="*/ 42 w 84"/>
                <a:gd name="T41" fmla="*/ 86 h 86"/>
                <a:gd name="T42" fmla="*/ 45 w 84"/>
                <a:gd name="T43" fmla="*/ 84 h 86"/>
                <a:gd name="T44" fmla="*/ 50 w 84"/>
                <a:gd name="T45" fmla="*/ 84 h 86"/>
                <a:gd name="T46" fmla="*/ 58 w 84"/>
                <a:gd name="T47" fmla="*/ 81 h 86"/>
                <a:gd name="T48" fmla="*/ 65 w 84"/>
                <a:gd name="T49" fmla="*/ 77 h 86"/>
                <a:gd name="T50" fmla="*/ 71 w 84"/>
                <a:gd name="T51" fmla="*/ 73 h 86"/>
                <a:gd name="T52" fmla="*/ 76 w 84"/>
                <a:gd name="T53" fmla="*/ 66 h 86"/>
                <a:gd name="T54" fmla="*/ 81 w 84"/>
                <a:gd name="T55" fmla="*/ 60 h 86"/>
                <a:gd name="T56" fmla="*/ 83 w 84"/>
                <a:gd name="T57" fmla="*/ 52 h 86"/>
                <a:gd name="T58" fmla="*/ 84 w 84"/>
                <a:gd name="T59" fmla="*/ 47 h 86"/>
                <a:gd name="T60" fmla="*/ 84 w 84"/>
                <a:gd name="T61" fmla="*/ 42 h 86"/>
                <a:gd name="T62" fmla="*/ 84 w 84"/>
                <a:gd name="T63" fmla="*/ 39 h 86"/>
                <a:gd name="T64" fmla="*/ 83 w 84"/>
                <a:gd name="T65" fmla="*/ 34 h 86"/>
                <a:gd name="T66" fmla="*/ 81 w 84"/>
                <a:gd name="T67" fmla="*/ 26 h 86"/>
                <a:gd name="T68" fmla="*/ 76 w 84"/>
                <a:gd name="T69" fmla="*/ 19 h 86"/>
                <a:gd name="T70" fmla="*/ 71 w 84"/>
                <a:gd name="T71" fmla="*/ 13 h 86"/>
                <a:gd name="T72" fmla="*/ 65 w 84"/>
                <a:gd name="T73" fmla="*/ 8 h 86"/>
                <a:gd name="T74" fmla="*/ 58 w 84"/>
                <a:gd name="T75" fmla="*/ 3 h 86"/>
                <a:gd name="T76" fmla="*/ 50 w 84"/>
                <a:gd name="T77" fmla="*/ 1 h 86"/>
                <a:gd name="T78" fmla="*/ 45 w 84"/>
                <a:gd name="T79" fmla="*/ 1 h 86"/>
                <a:gd name="T80" fmla="*/ 42 w 84"/>
                <a:gd name="T8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86">
                  <a:moveTo>
                    <a:pt x="42" y="0"/>
                  </a:moveTo>
                  <a:lnTo>
                    <a:pt x="37" y="1"/>
                  </a:lnTo>
                  <a:lnTo>
                    <a:pt x="34" y="1"/>
                  </a:lnTo>
                  <a:lnTo>
                    <a:pt x="26" y="3"/>
                  </a:lnTo>
                  <a:lnTo>
                    <a:pt x="18" y="8"/>
                  </a:lnTo>
                  <a:lnTo>
                    <a:pt x="11" y="13"/>
                  </a:lnTo>
                  <a:lnTo>
                    <a:pt x="6" y="19"/>
                  </a:lnTo>
                  <a:lnTo>
                    <a:pt x="3" y="26"/>
                  </a:lnTo>
                  <a:lnTo>
                    <a:pt x="0" y="34"/>
                  </a:lnTo>
                  <a:lnTo>
                    <a:pt x="0" y="39"/>
                  </a:lnTo>
                  <a:lnTo>
                    <a:pt x="0" y="42"/>
                  </a:lnTo>
                  <a:lnTo>
                    <a:pt x="0" y="47"/>
                  </a:lnTo>
                  <a:lnTo>
                    <a:pt x="0" y="52"/>
                  </a:lnTo>
                  <a:lnTo>
                    <a:pt x="3" y="60"/>
                  </a:lnTo>
                  <a:lnTo>
                    <a:pt x="6" y="66"/>
                  </a:lnTo>
                  <a:lnTo>
                    <a:pt x="11" y="73"/>
                  </a:lnTo>
                  <a:lnTo>
                    <a:pt x="18" y="77"/>
                  </a:lnTo>
                  <a:lnTo>
                    <a:pt x="26" y="81"/>
                  </a:lnTo>
                  <a:lnTo>
                    <a:pt x="34" y="84"/>
                  </a:lnTo>
                  <a:lnTo>
                    <a:pt x="37" y="84"/>
                  </a:lnTo>
                  <a:lnTo>
                    <a:pt x="42" y="86"/>
                  </a:lnTo>
                  <a:lnTo>
                    <a:pt x="45" y="84"/>
                  </a:lnTo>
                  <a:lnTo>
                    <a:pt x="50" y="84"/>
                  </a:lnTo>
                  <a:lnTo>
                    <a:pt x="58" y="81"/>
                  </a:lnTo>
                  <a:lnTo>
                    <a:pt x="65" y="77"/>
                  </a:lnTo>
                  <a:lnTo>
                    <a:pt x="71" y="73"/>
                  </a:lnTo>
                  <a:lnTo>
                    <a:pt x="76" y="66"/>
                  </a:lnTo>
                  <a:lnTo>
                    <a:pt x="81" y="60"/>
                  </a:lnTo>
                  <a:lnTo>
                    <a:pt x="83" y="52"/>
                  </a:lnTo>
                  <a:lnTo>
                    <a:pt x="84" y="47"/>
                  </a:lnTo>
                  <a:lnTo>
                    <a:pt x="84" y="42"/>
                  </a:lnTo>
                  <a:lnTo>
                    <a:pt x="84" y="39"/>
                  </a:lnTo>
                  <a:lnTo>
                    <a:pt x="83" y="34"/>
                  </a:lnTo>
                  <a:lnTo>
                    <a:pt x="81" y="26"/>
                  </a:lnTo>
                  <a:lnTo>
                    <a:pt x="76" y="19"/>
                  </a:lnTo>
                  <a:lnTo>
                    <a:pt x="71" y="13"/>
                  </a:lnTo>
                  <a:lnTo>
                    <a:pt x="65" y="8"/>
                  </a:lnTo>
                  <a:lnTo>
                    <a:pt x="58" y="3"/>
                  </a:lnTo>
                  <a:lnTo>
                    <a:pt x="50" y="1"/>
                  </a:lnTo>
                  <a:lnTo>
                    <a:pt x="45" y="1"/>
                  </a:lnTo>
                  <a:lnTo>
                    <a:pt x="42"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ltLang="zh-CN">
                <a:solidFill>
                  <a:prstClr val="black"/>
                </a:solidFill>
                <a:latin typeface="Arial" panose="020B0604020202020204" pitchFamily="34" charset="0"/>
                <a:ea typeface="宋体" panose="02010600030101010101" pitchFamily="2" charset="-122"/>
              </a:endParaRPr>
            </a:p>
          </p:txBody>
        </p:sp>
        <p:sp>
          <p:nvSpPr>
            <p:cNvPr id="21676" name="Freeform 173">
              <a:extLst>
                <a:ext uri="{FF2B5EF4-FFF2-40B4-BE49-F238E27FC236}">
                  <a16:creationId xmlns:a16="http://schemas.microsoft.com/office/drawing/2014/main" id="{E06B949B-8DFB-6278-C1E2-9D12C74E1BC9}"/>
                </a:ext>
              </a:extLst>
            </p:cNvPr>
            <p:cNvSpPr>
              <a:spLocks noChangeArrowheads="1"/>
            </p:cNvSpPr>
            <p:nvPr/>
          </p:nvSpPr>
          <p:spPr bwMode="auto">
            <a:xfrm>
              <a:off x="2870" y="1620"/>
              <a:ext cx="42" cy="42"/>
            </a:xfrm>
            <a:custGeom>
              <a:avLst/>
              <a:gdLst>
                <a:gd name="T0" fmla="*/ 42 w 84"/>
                <a:gd name="T1" fmla="*/ 0 h 85"/>
                <a:gd name="T2" fmla="*/ 37 w 84"/>
                <a:gd name="T3" fmla="*/ 0 h 85"/>
                <a:gd name="T4" fmla="*/ 34 w 84"/>
                <a:gd name="T5" fmla="*/ 2 h 85"/>
                <a:gd name="T6" fmla="*/ 26 w 84"/>
                <a:gd name="T7" fmla="*/ 3 h 85"/>
                <a:gd name="T8" fmla="*/ 18 w 84"/>
                <a:gd name="T9" fmla="*/ 8 h 85"/>
                <a:gd name="T10" fmla="*/ 11 w 84"/>
                <a:gd name="T11" fmla="*/ 13 h 85"/>
                <a:gd name="T12" fmla="*/ 6 w 84"/>
                <a:gd name="T13" fmla="*/ 20 h 85"/>
                <a:gd name="T14" fmla="*/ 3 w 84"/>
                <a:gd name="T15" fmla="*/ 26 h 85"/>
                <a:gd name="T16" fmla="*/ 0 w 84"/>
                <a:gd name="T17" fmla="*/ 34 h 85"/>
                <a:gd name="T18" fmla="*/ 0 w 84"/>
                <a:gd name="T19" fmla="*/ 39 h 85"/>
                <a:gd name="T20" fmla="*/ 0 w 84"/>
                <a:gd name="T21" fmla="*/ 42 h 85"/>
                <a:gd name="T22" fmla="*/ 0 w 84"/>
                <a:gd name="T23" fmla="*/ 47 h 85"/>
                <a:gd name="T24" fmla="*/ 0 w 84"/>
                <a:gd name="T25" fmla="*/ 52 h 85"/>
                <a:gd name="T26" fmla="*/ 3 w 84"/>
                <a:gd name="T27" fmla="*/ 59 h 85"/>
                <a:gd name="T28" fmla="*/ 6 w 84"/>
                <a:gd name="T29" fmla="*/ 67 h 85"/>
                <a:gd name="T30" fmla="*/ 11 w 84"/>
                <a:gd name="T31" fmla="*/ 73 h 85"/>
                <a:gd name="T32" fmla="*/ 18 w 84"/>
                <a:gd name="T33" fmla="*/ 78 h 85"/>
                <a:gd name="T34" fmla="*/ 26 w 84"/>
                <a:gd name="T35" fmla="*/ 81 h 85"/>
                <a:gd name="T36" fmla="*/ 34 w 84"/>
                <a:gd name="T37" fmla="*/ 85 h 85"/>
                <a:gd name="T38" fmla="*/ 37 w 84"/>
                <a:gd name="T39" fmla="*/ 85 h 85"/>
                <a:gd name="T40" fmla="*/ 42 w 84"/>
                <a:gd name="T41" fmla="*/ 85 h 85"/>
                <a:gd name="T42" fmla="*/ 45 w 84"/>
                <a:gd name="T43" fmla="*/ 85 h 85"/>
                <a:gd name="T44" fmla="*/ 50 w 84"/>
                <a:gd name="T45" fmla="*/ 85 h 85"/>
                <a:gd name="T46" fmla="*/ 58 w 84"/>
                <a:gd name="T47" fmla="*/ 81 h 85"/>
                <a:gd name="T48" fmla="*/ 65 w 84"/>
                <a:gd name="T49" fmla="*/ 78 h 85"/>
                <a:gd name="T50" fmla="*/ 71 w 84"/>
                <a:gd name="T51" fmla="*/ 73 h 85"/>
                <a:gd name="T52" fmla="*/ 76 w 84"/>
                <a:gd name="T53" fmla="*/ 67 h 85"/>
                <a:gd name="T54" fmla="*/ 81 w 84"/>
                <a:gd name="T55" fmla="*/ 59 h 85"/>
                <a:gd name="T56" fmla="*/ 83 w 84"/>
                <a:gd name="T57" fmla="*/ 52 h 85"/>
                <a:gd name="T58" fmla="*/ 84 w 84"/>
                <a:gd name="T59" fmla="*/ 47 h 85"/>
                <a:gd name="T60" fmla="*/ 84 w 84"/>
                <a:gd name="T61" fmla="*/ 42 h 85"/>
                <a:gd name="T62" fmla="*/ 84 w 84"/>
                <a:gd name="T63" fmla="*/ 39 h 85"/>
                <a:gd name="T64" fmla="*/ 83 w 84"/>
                <a:gd name="T65" fmla="*/ 34 h 85"/>
                <a:gd name="T66" fmla="*/ 81 w 84"/>
                <a:gd name="T67" fmla="*/ 26 h 85"/>
                <a:gd name="T68" fmla="*/ 76 w 84"/>
                <a:gd name="T69" fmla="*/ 20 h 85"/>
                <a:gd name="T70" fmla="*/ 71 w 84"/>
                <a:gd name="T71" fmla="*/ 13 h 85"/>
                <a:gd name="T72" fmla="*/ 65 w 84"/>
                <a:gd name="T73" fmla="*/ 8 h 85"/>
                <a:gd name="T74" fmla="*/ 58 w 84"/>
                <a:gd name="T75" fmla="*/ 3 h 85"/>
                <a:gd name="T76" fmla="*/ 50 w 84"/>
                <a:gd name="T77" fmla="*/ 2 h 85"/>
                <a:gd name="T78" fmla="*/ 45 w 84"/>
                <a:gd name="T79" fmla="*/ 0 h 85"/>
                <a:gd name="T80" fmla="*/ 42 w 84"/>
                <a:gd name="T8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85">
                  <a:moveTo>
                    <a:pt x="42" y="0"/>
                  </a:moveTo>
                  <a:lnTo>
                    <a:pt x="37" y="0"/>
                  </a:lnTo>
                  <a:lnTo>
                    <a:pt x="34" y="2"/>
                  </a:lnTo>
                  <a:lnTo>
                    <a:pt x="26" y="3"/>
                  </a:lnTo>
                  <a:lnTo>
                    <a:pt x="18" y="8"/>
                  </a:lnTo>
                  <a:lnTo>
                    <a:pt x="11" y="13"/>
                  </a:lnTo>
                  <a:lnTo>
                    <a:pt x="6" y="20"/>
                  </a:lnTo>
                  <a:lnTo>
                    <a:pt x="3" y="26"/>
                  </a:lnTo>
                  <a:lnTo>
                    <a:pt x="0" y="34"/>
                  </a:lnTo>
                  <a:lnTo>
                    <a:pt x="0" y="39"/>
                  </a:lnTo>
                  <a:lnTo>
                    <a:pt x="0" y="42"/>
                  </a:lnTo>
                  <a:lnTo>
                    <a:pt x="0" y="47"/>
                  </a:lnTo>
                  <a:lnTo>
                    <a:pt x="0" y="52"/>
                  </a:lnTo>
                  <a:lnTo>
                    <a:pt x="3" y="59"/>
                  </a:lnTo>
                  <a:lnTo>
                    <a:pt x="6" y="67"/>
                  </a:lnTo>
                  <a:lnTo>
                    <a:pt x="11" y="73"/>
                  </a:lnTo>
                  <a:lnTo>
                    <a:pt x="18" y="78"/>
                  </a:lnTo>
                  <a:lnTo>
                    <a:pt x="26" y="81"/>
                  </a:lnTo>
                  <a:lnTo>
                    <a:pt x="34" y="85"/>
                  </a:lnTo>
                  <a:lnTo>
                    <a:pt x="37" y="85"/>
                  </a:lnTo>
                  <a:lnTo>
                    <a:pt x="42" y="85"/>
                  </a:lnTo>
                  <a:lnTo>
                    <a:pt x="45" y="85"/>
                  </a:lnTo>
                  <a:lnTo>
                    <a:pt x="50" y="85"/>
                  </a:lnTo>
                  <a:lnTo>
                    <a:pt x="58" y="81"/>
                  </a:lnTo>
                  <a:lnTo>
                    <a:pt x="65" y="78"/>
                  </a:lnTo>
                  <a:lnTo>
                    <a:pt x="71" y="73"/>
                  </a:lnTo>
                  <a:lnTo>
                    <a:pt x="76" y="67"/>
                  </a:lnTo>
                  <a:lnTo>
                    <a:pt x="81" y="59"/>
                  </a:lnTo>
                  <a:lnTo>
                    <a:pt x="83" y="52"/>
                  </a:lnTo>
                  <a:lnTo>
                    <a:pt x="84" y="47"/>
                  </a:lnTo>
                  <a:lnTo>
                    <a:pt x="84" y="42"/>
                  </a:lnTo>
                  <a:lnTo>
                    <a:pt x="84" y="39"/>
                  </a:lnTo>
                  <a:lnTo>
                    <a:pt x="83" y="34"/>
                  </a:lnTo>
                  <a:lnTo>
                    <a:pt x="81" y="26"/>
                  </a:lnTo>
                  <a:lnTo>
                    <a:pt x="76" y="20"/>
                  </a:lnTo>
                  <a:lnTo>
                    <a:pt x="71" y="13"/>
                  </a:lnTo>
                  <a:lnTo>
                    <a:pt x="65" y="8"/>
                  </a:lnTo>
                  <a:lnTo>
                    <a:pt x="58" y="3"/>
                  </a:lnTo>
                  <a:lnTo>
                    <a:pt x="50" y="2"/>
                  </a:lnTo>
                  <a:lnTo>
                    <a:pt x="45" y="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ltLang="zh-CN">
                <a:solidFill>
                  <a:prstClr val="black"/>
                </a:solidFill>
                <a:latin typeface="Arial" panose="020B0604020202020204" pitchFamily="34" charset="0"/>
                <a:ea typeface="宋体" panose="02010600030101010101" pitchFamily="2" charset="-122"/>
              </a:endParaRPr>
            </a:p>
          </p:txBody>
        </p:sp>
        <p:sp>
          <p:nvSpPr>
            <p:cNvPr id="21677" name="Freeform 174">
              <a:extLst>
                <a:ext uri="{FF2B5EF4-FFF2-40B4-BE49-F238E27FC236}">
                  <a16:creationId xmlns:a16="http://schemas.microsoft.com/office/drawing/2014/main" id="{28F23A00-2B2E-B990-C9B8-9BCA54C83E82}"/>
                </a:ext>
              </a:extLst>
            </p:cNvPr>
            <p:cNvSpPr>
              <a:spLocks noChangeArrowheads="1"/>
            </p:cNvSpPr>
            <p:nvPr/>
          </p:nvSpPr>
          <p:spPr bwMode="auto">
            <a:xfrm>
              <a:off x="2870" y="1620"/>
              <a:ext cx="42" cy="42"/>
            </a:xfrm>
            <a:custGeom>
              <a:avLst/>
              <a:gdLst>
                <a:gd name="T0" fmla="*/ 42 w 84"/>
                <a:gd name="T1" fmla="*/ 0 h 85"/>
                <a:gd name="T2" fmla="*/ 37 w 84"/>
                <a:gd name="T3" fmla="*/ 0 h 85"/>
                <a:gd name="T4" fmla="*/ 34 w 84"/>
                <a:gd name="T5" fmla="*/ 2 h 85"/>
                <a:gd name="T6" fmla="*/ 26 w 84"/>
                <a:gd name="T7" fmla="*/ 3 h 85"/>
                <a:gd name="T8" fmla="*/ 18 w 84"/>
                <a:gd name="T9" fmla="*/ 8 h 85"/>
                <a:gd name="T10" fmla="*/ 11 w 84"/>
                <a:gd name="T11" fmla="*/ 13 h 85"/>
                <a:gd name="T12" fmla="*/ 6 w 84"/>
                <a:gd name="T13" fmla="*/ 20 h 85"/>
                <a:gd name="T14" fmla="*/ 3 w 84"/>
                <a:gd name="T15" fmla="*/ 26 h 85"/>
                <a:gd name="T16" fmla="*/ 0 w 84"/>
                <a:gd name="T17" fmla="*/ 34 h 85"/>
                <a:gd name="T18" fmla="*/ 0 w 84"/>
                <a:gd name="T19" fmla="*/ 39 h 85"/>
                <a:gd name="T20" fmla="*/ 0 w 84"/>
                <a:gd name="T21" fmla="*/ 42 h 85"/>
                <a:gd name="T22" fmla="*/ 0 w 84"/>
                <a:gd name="T23" fmla="*/ 47 h 85"/>
                <a:gd name="T24" fmla="*/ 0 w 84"/>
                <a:gd name="T25" fmla="*/ 52 h 85"/>
                <a:gd name="T26" fmla="*/ 3 w 84"/>
                <a:gd name="T27" fmla="*/ 59 h 85"/>
                <a:gd name="T28" fmla="*/ 6 w 84"/>
                <a:gd name="T29" fmla="*/ 67 h 85"/>
                <a:gd name="T30" fmla="*/ 11 w 84"/>
                <a:gd name="T31" fmla="*/ 73 h 85"/>
                <a:gd name="T32" fmla="*/ 18 w 84"/>
                <a:gd name="T33" fmla="*/ 78 h 85"/>
                <a:gd name="T34" fmla="*/ 26 w 84"/>
                <a:gd name="T35" fmla="*/ 81 h 85"/>
                <a:gd name="T36" fmla="*/ 34 w 84"/>
                <a:gd name="T37" fmla="*/ 85 h 85"/>
                <a:gd name="T38" fmla="*/ 37 w 84"/>
                <a:gd name="T39" fmla="*/ 85 h 85"/>
                <a:gd name="T40" fmla="*/ 42 w 84"/>
                <a:gd name="T41" fmla="*/ 85 h 85"/>
                <a:gd name="T42" fmla="*/ 45 w 84"/>
                <a:gd name="T43" fmla="*/ 85 h 85"/>
                <a:gd name="T44" fmla="*/ 50 w 84"/>
                <a:gd name="T45" fmla="*/ 85 h 85"/>
                <a:gd name="T46" fmla="*/ 58 w 84"/>
                <a:gd name="T47" fmla="*/ 81 h 85"/>
                <a:gd name="T48" fmla="*/ 65 w 84"/>
                <a:gd name="T49" fmla="*/ 78 h 85"/>
                <a:gd name="T50" fmla="*/ 71 w 84"/>
                <a:gd name="T51" fmla="*/ 73 h 85"/>
                <a:gd name="T52" fmla="*/ 76 w 84"/>
                <a:gd name="T53" fmla="*/ 67 h 85"/>
                <a:gd name="T54" fmla="*/ 81 w 84"/>
                <a:gd name="T55" fmla="*/ 59 h 85"/>
                <a:gd name="T56" fmla="*/ 83 w 84"/>
                <a:gd name="T57" fmla="*/ 52 h 85"/>
                <a:gd name="T58" fmla="*/ 84 w 84"/>
                <a:gd name="T59" fmla="*/ 47 h 85"/>
                <a:gd name="T60" fmla="*/ 84 w 84"/>
                <a:gd name="T61" fmla="*/ 42 h 85"/>
                <a:gd name="T62" fmla="*/ 84 w 84"/>
                <a:gd name="T63" fmla="*/ 39 h 85"/>
                <a:gd name="T64" fmla="*/ 83 w 84"/>
                <a:gd name="T65" fmla="*/ 34 h 85"/>
                <a:gd name="T66" fmla="*/ 81 w 84"/>
                <a:gd name="T67" fmla="*/ 26 h 85"/>
                <a:gd name="T68" fmla="*/ 76 w 84"/>
                <a:gd name="T69" fmla="*/ 20 h 85"/>
                <a:gd name="T70" fmla="*/ 71 w 84"/>
                <a:gd name="T71" fmla="*/ 13 h 85"/>
                <a:gd name="T72" fmla="*/ 65 w 84"/>
                <a:gd name="T73" fmla="*/ 8 h 85"/>
                <a:gd name="T74" fmla="*/ 58 w 84"/>
                <a:gd name="T75" fmla="*/ 3 h 85"/>
                <a:gd name="T76" fmla="*/ 50 w 84"/>
                <a:gd name="T77" fmla="*/ 2 h 85"/>
                <a:gd name="T78" fmla="*/ 45 w 84"/>
                <a:gd name="T79" fmla="*/ 0 h 85"/>
                <a:gd name="T80" fmla="*/ 42 w 84"/>
                <a:gd name="T8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85">
                  <a:moveTo>
                    <a:pt x="42" y="0"/>
                  </a:moveTo>
                  <a:lnTo>
                    <a:pt x="37" y="0"/>
                  </a:lnTo>
                  <a:lnTo>
                    <a:pt x="34" y="2"/>
                  </a:lnTo>
                  <a:lnTo>
                    <a:pt x="26" y="3"/>
                  </a:lnTo>
                  <a:lnTo>
                    <a:pt x="18" y="8"/>
                  </a:lnTo>
                  <a:lnTo>
                    <a:pt x="11" y="13"/>
                  </a:lnTo>
                  <a:lnTo>
                    <a:pt x="6" y="20"/>
                  </a:lnTo>
                  <a:lnTo>
                    <a:pt x="3" y="26"/>
                  </a:lnTo>
                  <a:lnTo>
                    <a:pt x="0" y="34"/>
                  </a:lnTo>
                  <a:lnTo>
                    <a:pt x="0" y="39"/>
                  </a:lnTo>
                  <a:lnTo>
                    <a:pt x="0" y="42"/>
                  </a:lnTo>
                  <a:lnTo>
                    <a:pt x="0" y="47"/>
                  </a:lnTo>
                  <a:lnTo>
                    <a:pt x="0" y="52"/>
                  </a:lnTo>
                  <a:lnTo>
                    <a:pt x="3" y="59"/>
                  </a:lnTo>
                  <a:lnTo>
                    <a:pt x="6" y="67"/>
                  </a:lnTo>
                  <a:lnTo>
                    <a:pt x="11" y="73"/>
                  </a:lnTo>
                  <a:lnTo>
                    <a:pt x="18" y="78"/>
                  </a:lnTo>
                  <a:lnTo>
                    <a:pt x="26" y="81"/>
                  </a:lnTo>
                  <a:lnTo>
                    <a:pt x="34" y="85"/>
                  </a:lnTo>
                  <a:lnTo>
                    <a:pt x="37" y="85"/>
                  </a:lnTo>
                  <a:lnTo>
                    <a:pt x="42" y="85"/>
                  </a:lnTo>
                  <a:lnTo>
                    <a:pt x="45" y="85"/>
                  </a:lnTo>
                  <a:lnTo>
                    <a:pt x="50" y="85"/>
                  </a:lnTo>
                  <a:lnTo>
                    <a:pt x="58" y="81"/>
                  </a:lnTo>
                  <a:lnTo>
                    <a:pt x="65" y="78"/>
                  </a:lnTo>
                  <a:lnTo>
                    <a:pt x="71" y="73"/>
                  </a:lnTo>
                  <a:lnTo>
                    <a:pt x="76" y="67"/>
                  </a:lnTo>
                  <a:lnTo>
                    <a:pt x="81" y="59"/>
                  </a:lnTo>
                  <a:lnTo>
                    <a:pt x="83" y="52"/>
                  </a:lnTo>
                  <a:lnTo>
                    <a:pt x="84" y="47"/>
                  </a:lnTo>
                  <a:lnTo>
                    <a:pt x="84" y="42"/>
                  </a:lnTo>
                  <a:lnTo>
                    <a:pt x="84" y="39"/>
                  </a:lnTo>
                  <a:lnTo>
                    <a:pt x="83" y="34"/>
                  </a:lnTo>
                  <a:lnTo>
                    <a:pt x="81" y="26"/>
                  </a:lnTo>
                  <a:lnTo>
                    <a:pt x="76" y="20"/>
                  </a:lnTo>
                  <a:lnTo>
                    <a:pt x="71" y="13"/>
                  </a:lnTo>
                  <a:lnTo>
                    <a:pt x="65" y="8"/>
                  </a:lnTo>
                  <a:lnTo>
                    <a:pt x="58" y="3"/>
                  </a:lnTo>
                  <a:lnTo>
                    <a:pt x="50" y="2"/>
                  </a:lnTo>
                  <a:lnTo>
                    <a:pt x="45" y="0"/>
                  </a:lnTo>
                  <a:lnTo>
                    <a:pt x="42"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ltLang="zh-CN">
                <a:solidFill>
                  <a:prstClr val="black"/>
                </a:solidFill>
                <a:latin typeface="Arial" panose="020B0604020202020204" pitchFamily="34" charset="0"/>
                <a:ea typeface="宋体" panose="02010600030101010101" pitchFamily="2" charset="-122"/>
              </a:endParaRPr>
            </a:p>
          </p:txBody>
        </p:sp>
        <p:sp>
          <p:nvSpPr>
            <p:cNvPr id="21678" name="Freeform 175">
              <a:extLst>
                <a:ext uri="{FF2B5EF4-FFF2-40B4-BE49-F238E27FC236}">
                  <a16:creationId xmlns:a16="http://schemas.microsoft.com/office/drawing/2014/main" id="{0272DC02-9F4D-A797-07B9-406116C8C0BA}"/>
                </a:ext>
              </a:extLst>
            </p:cNvPr>
            <p:cNvSpPr>
              <a:spLocks noChangeArrowheads="1"/>
            </p:cNvSpPr>
            <p:nvPr/>
          </p:nvSpPr>
          <p:spPr bwMode="auto">
            <a:xfrm>
              <a:off x="2870" y="1073"/>
              <a:ext cx="42" cy="42"/>
            </a:xfrm>
            <a:custGeom>
              <a:avLst/>
              <a:gdLst>
                <a:gd name="T0" fmla="*/ 42 w 84"/>
                <a:gd name="T1" fmla="*/ 0 h 84"/>
                <a:gd name="T2" fmla="*/ 37 w 84"/>
                <a:gd name="T3" fmla="*/ 0 h 84"/>
                <a:gd name="T4" fmla="*/ 34 w 84"/>
                <a:gd name="T5" fmla="*/ 2 h 84"/>
                <a:gd name="T6" fmla="*/ 26 w 84"/>
                <a:gd name="T7" fmla="*/ 3 h 84"/>
                <a:gd name="T8" fmla="*/ 18 w 84"/>
                <a:gd name="T9" fmla="*/ 8 h 84"/>
                <a:gd name="T10" fmla="*/ 11 w 84"/>
                <a:gd name="T11" fmla="*/ 13 h 84"/>
                <a:gd name="T12" fmla="*/ 6 w 84"/>
                <a:gd name="T13" fmla="*/ 20 h 84"/>
                <a:gd name="T14" fmla="*/ 3 w 84"/>
                <a:gd name="T15" fmla="*/ 26 h 84"/>
                <a:gd name="T16" fmla="*/ 0 w 84"/>
                <a:gd name="T17" fmla="*/ 34 h 84"/>
                <a:gd name="T18" fmla="*/ 0 w 84"/>
                <a:gd name="T19" fmla="*/ 39 h 84"/>
                <a:gd name="T20" fmla="*/ 0 w 84"/>
                <a:gd name="T21" fmla="*/ 42 h 84"/>
                <a:gd name="T22" fmla="*/ 0 w 84"/>
                <a:gd name="T23" fmla="*/ 47 h 84"/>
                <a:gd name="T24" fmla="*/ 0 w 84"/>
                <a:gd name="T25" fmla="*/ 52 h 84"/>
                <a:gd name="T26" fmla="*/ 3 w 84"/>
                <a:gd name="T27" fmla="*/ 58 h 84"/>
                <a:gd name="T28" fmla="*/ 6 w 84"/>
                <a:gd name="T29" fmla="*/ 67 h 84"/>
                <a:gd name="T30" fmla="*/ 11 w 84"/>
                <a:gd name="T31" fmla="*/ 73 h 84"/>
                <a:gd name="T32" fmla="*/ 18 w 84"/>
                <a:gd name="T33" fmla="*/ 78 h 84"/>
                <a:gd name="T34" fmla="*/ 26 w 84"/>
                <a:gd name="T35" fmla="*/ 81 h 84"/>
                <a:gd name="T36" fmla="*/ 34 w 84"/>
                <a:gd name="T37" fmla="*/ 84 h 84"/>
                <a:gd name="T38" fmla="*/ 37 w 84"/>
                <a:gd name="T39" fmla="*/ 84 h 84"/>
                <a:gd name="T40" fmla="*/ 42 w 84"/>
                <a:gd name="T41" fmla="*/ 84 h 84"/>
                <a:gd name="T42" fmla="*/ 45 w 84"/>
                <a:gd name="T43" fmla="*/ 84 h 84"/>
                <a:gd name="T44" fmla="*/ 50 w 84"/>
                <a:gd name="T45" fmla="*/ 84 h 84"/>
                <a:gd name="T46" fmla="*/ 58 w 84"/>
                <a:gd name="T47" fmla="*/ 81 h 84"/>
                <a:gd name="T48" fmla="*/ 65 w 84"/>
                <a:gd name="T49" fmla="*/ 78 h 84"/>
                <a:gd name="T50" fmla="*/ 71 w 84"/>
                <a:gd name="T51" fmla="*/ 73 h 84"/>
                <a:gd name="T52" fmla="*/ 76 w 84"/>
                <a:gd name="T53" fmla="*/ 67 h 84"/>
                <a:gd name="T54" fmla="*/ 81 w 84"/>
                <a:gd name="T55" fmla="*/ 58 h 84"/>
                <a:gd name="T56" fmla="*/ 83 w 84"/>
                <a:gd name="T57" fmla="*/ 52 h 84"/>
                <a:gd name="T58" fmla="*/ 84 w 84"/>
                <a:gd name="T59" fmla="*/ 47 h 84"/>
                <a:gd name="T60" fmla="*/ 84 w 84"/>
                <a:gd name="T61" fmla="*/ 42 h 84"/>
                <a:gd name="T62" fmla="*/ 84 w 84"/>
                <a:gd name="T63" fmla="*/ 39 h 84"/>
                <a:gd name="T64" fmla="*/ 83 w 84"/>
                <a:gd name="T65" fmla="*/ 34 h 84"/>
                <a:gd name="T66" fmla="*/ 81 w 84"/>
                <a:gd name="T67" fmla="*/ 26 h 84"/>
                <a:gd name="T68" fmla="*/ 76 w 84"/>
                <a:gd name="T69" fmla="*/ 20 h 84"/>
                <a:gd name="T70" fmla="*/ 71 w 84"/>
                <a:gd name="T71" fmla="*/ 13 h 84"/>
                <a:gd name="T72" fmla="*/ 65 w 84"/>
                <a:gd name="T73" fmla="*/ 8 h 84"/>
                <a:gd name="T74" fmla="*/ 58 w 84"/>
                <a:gd name="T75" fmla="*/ 3 h 84"/>
                <a:gd name="T76" fmla="*/ 50 w 84"/>
                <a:gd name="T77" fmla="*/ 2 h 84"/>
                <a:gd name="T78" fmla="*/ 45 w 84"/>
                <a:gd name="T79" fmla="*/ 0 h 84"/>
                <a:gd name="T80" fmla="*/ 42 w 84"/>
                <a:gd name="T8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84">
                  <a:moveTo>
                    <a:pt x="42" y="0"/>
                  </a:moveTo>
                  <a:lnTo>
                    <a:pt x="37" y="0"/>
                  </a:lnTo>
                  <a:lnTo>
                    <a:pt x="34" y="2"/>
                  </a:lnTo>
                  <a:lnTo>
                    <a:pt x="26" y="3"/>
                  </a:lnTo>
                  <a:lnTo>
                    <a:pt x="18" y="8"/>
                  </a:lnTo>
                  <a:lnTo>
                    <a:pt x="11" y="13"/>
                  </a:lnTo>
                  <a:lnTo>
                    <a:pt x="6" y="20"/>
                  </a:lnTo>
                  <a:lnTo>
                    <a:pt x="3" y="26"/>
                  </a:lnTo>
                  <a:lnTo>
                    <a:pt x="0" y="34"/>
                  </a:lnTo>
                  <a:lnTo>
                    <a:pt x="0" y="39"/>
                  </a:lnTo>
                  <a:lnTo>
                    <a:pt x="0" y="42"/>
                  </a:lnTo>
                  <a:lnTo>
                    <a:pt x="0" y="47"/>
                  </a:lnTo>
                  <a:lnTo>
                    <a:pt x="0" y="52"/>
                  </a:lnTo>
                  <a:lnTo>
                    <a:pt x="3" y="58"/>
                  </a:lnTo>
                  <a:lnTo>
                    <a:pt x="6" y="67"/>
                  </a:lnTo>
                  <a:lnTo>
                    <a:pt x="11" y="73"/>
                  </a:lnTo>
                  <a:lnTo>
                    <a:pt x="18" y="78"/>
                  </a:lnTo>
                  <a:lnTo>
                    <a:pt x="26" y="81"/>
                  </a:lnTo>
                  <a:lnTo>
                    <a:pt x="34" y="84"/>
                  </a:lnTo>
                  <a:lnTo>
                    <a:pt x="37" y="84"/>
                  </a:lnTo>
                  <a:lnTo>
                    <a:pt x="42" y="84"/>
                  </a:lnTo>
                  <a:lnTo>
                    <a:pt x="45" y="84"/>
                  </a:lnTo>
                  <a:lnTo>
                    <a:pt x="50" y="84"/>
                  </a:lnTo>
                  <a:lnTo>
                    <a:pt x="58" y="81"/>
                  </a:lnTo>
                  <a:lnTo>
                    <a:pt x="65" y="78"/>
                  </a:lnTo>
                  <a:lnTo>
                    <a:pt x="71" y="73"/>
                  </a:lnTo>
                  <a:lnTo>
                    <a:pt x="76" y="67"/>
                  </a:lnTo>
                  <a:lnTo>
                    <a:pt x="81" y="58"/>
                  </a:lnTo>
                  <a:lnTo>
                    <a:pt x="83" y="52"/>
                  </a:lnTo>
                  <a:lnTo>
                    <a:pt x="84" y="47"/>
                  </a:lnTo>
                  <a:lnTo>
                    <a:pt x="84" y="42"/>
                  </a:lnTo>
                  <a:lnTo>
                    <a:pt x="84" y="39"/>
                  </a:lnTo>
                  <a:lnTo>
                    <a:pt x="83" y="34"/>
                  </a:lnTo>
                  <a:lnTo>
                    <a:pt x="81" y="26"/>
                  </a:lnTo>
                  <a:lnTo>
                    <a:pt x="76" y="20"/>
                  </a:lnTo>
                  <a:lnTo>
                    <a:pt x="71" y="13"/>
                  </a:lnTo>
                  <a:lnTo>
                    <a:pt x="65" y="8"/>
                  </a:lnTo>
                  <a:lnTo>
                    <a:pt x="58" y="3"/>
                  </a:lnTo>
                  <a:lnTo>
                    <a:pt x="50" y="2"/>
                  </a:lnTo>
                  <a:lnTo>
                    <a:pt x="45" y="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ltLang="zh-CN">
                <a:solidFill>
                  <a:prstClr val="black"/>
                </a:solidFill>
                <a:latin typeface="Arial" panose="020B0604020202020204" pitchFamily="34" charset="0"/>
                <a:ea typeface="宋体" panose="02010600030101010101" pitchFamily="2" charset="-122"/>
              </a:endParaRPr>
            </a:p>
          </p:txBody>
        </p:sp>
        <p:sp>
          <p:nvSpPr>
            <p:cNvPr id="21679" name="Freeform 176">
              <a:extLst>
                <a:ext uri="{FF2B5EF4-FFF2-40B4-BE49-F238E27FC236}">
                  <a16:creationId xmlns:a16="http://schemas.microsoft.com/office/drawing/2014/main" id="{7325A5E4-FDD2-2FAF-EC82-C8288B27E0C1}"/>
                </a:ext>
              </a:extLst>
            </p:cNvPr>
            <p:cNvSpPr>
              <a:spLocks noChangeArrowheads="1"/>
            </p:cNvSpPr>
            <p:nvPr/>
          </p:nvSpPr>
          <p:spPr bwMode="auto">
            <a:xfrm>
              <a:off x="2870" y="1073"/>
              <a:ext cx="42" cy="42"/>
            </a:xfrm>
            <a:custGeom>
              <a:avLst/>
              <a:gdLst>
                <a:gd name="T0" fmla="*/ 42 w 84"/>
                <a:gd name="T1" fmla="*/ 0 h 84"/>
                <a:gd name="T2" fmla="*/ 37 w 84"/>
                <a:gd name="T3" fmla="*/ 0 h 84"/>
                <a:gd name="T4" fmla="*/ 34 w 84"/>
                <a:gd name="T5" fmla="*/ 2 h 84"/>
                <a:gd name="T6" fmla="*/ 26 w 84"/>
                <a:gd name="T7" fmla="*/ 3 h 84"/>
                <a:gd name="T8" fmla="*/ 18 w 84"/>
                <a:gd name="T9" fmla="*/ 8 h 84"/>
                <a:gd name="T10" fmla="*/ 11 w 84"/>
                <a:gd name="T11" fmla="*/ 13 h 84"/>
                <a:gd name="T12" fmla="*/ 6 w 84"/>
                <a:gd name="T13" fmla="*/ 20 h 84"/>
                <a:gd name="T14" fmla="*/ 3 w 84"/>
                <a:gd name="T15" fmla="*/ 26 h 84"/>
                <a:gd name="T16" fmla="*/ 0 w 84"/>
                <a:gd name="T17" fmla="*/ 34 h 84"/>
                <a:gd name="T18" fmla="*/ 0 w 84"/>
                <a:gd name="T19" fmla="*/ 39 h 84"/>
                <a:gd name="T20" fmla="*/ 0 w 84"/>
                <a:gd name="T21" fmla="*/ 42 h 84"/>
                <a:gd name="T22" fmla="*/ 0 w 84"/>
                <a:gd name="T23" fmla="*/ 47 h 84"/>
                <a:gd name="T24" fmla="*/ 0 w 84"/>
                <a:gd name="T25" fmla="*/ 52 h 84"/>
                <a:gd name="T26" fmla="*/ 3 w 84"/>
                <a:gd name="T27" fmla="*/ 58 h 84"/>
                <a:gd name="T28" fmla="*/ 6 w 84"/>
                <a:gd name="T29" fmla="*/ 67 h 84"/>
                <a:gd name="T30" fmla="*/ 11 w 84"/>
                <a:gd name="T31" fmla="*/ 73 h 84"/>
                <a:gd name="T32" fmla="*/ 18 w 84"/>
                <a:gd name="T33" fmla="*/ 78 h 84"/>
                <a:gd name="T34" fmla="*/ 26 w 84"/>
                <a:gd name="T35" fmla="*/ 81 h 84"/>
                <a:gd name="T36" fmla="*/ 34 w 84"/>
                <a:gd name="T37" fmla="*/ 84 h 84"/>
                <a:gd name="T38" fmla="*/ 37 w 84"/>
                <a:gd name="T39" fmla="*/ 84 h 84"/>
                <a:gd name="T40" fmla="*/ 42 w 84"/>
                <a:gd name="T41" fmla="*/ 84 h 84"/>
                <a:gd name="T42" fmla="*/ 45 w 84"/>
                <a:gd name="T43" fmla="*/ 84 h 84"/>
                <a:gd name="T44" fmla="*/ 50 w 84"/>
                <a:gd name="T45" fmla="*/ 84 h 84"/>
                <a:gd name="T46" fmla="*/ 58 w 84"/>
                <a:gd name="T47" fmla="*/ 81 h 84"/>
                <a:gd name="T48" fmla="*/ 65 w 84"/>
                <a:gd name="T49" fmla="*/ 78 h 84"/>
                <a:gd name="T50" fmla="*/ 71 w 84"/>
                <a:gd name="T51" fmla="*/ 73 h 84"/>
                <a:gd name="T52" fmla="*/ 76 w 84"/>
                <a:gd name="T53" fmla="*/ 67 h 84"/>
                <a:gd name="T54" fmla="*/ 81 w 84"/>
                <a:gd name="T55" fmla="*/ 58 h 84"/>
                <a:gd name="T56" fmla="*/ 83 w 84"/>
                <a:gd name="T57" fmla="*/ 52 h 84"/>
                <a:gd name="T58" fmla="*/ 84 w 84"/>
                <a:gd name="T59" fmla="*/ 47 h 84"/>
                <a:gd name="T60" fmla="*/ 84 w 84"/>
                <a:gd name="T61" fmla="*/ 42 h 84"/>
                <a:gd name="T62" fmla="*/ 84 w 84"/>
                <a:gd name="T63" fmla="*/ 39 h 84"/>
                <a:gd name="T64" fmla="*/ 83 w 84"/>
                <a:gd name="T65" fmla="*/ 34 h 84"/>
                <a:gd name="T66" fmla="*/ 81 w 84"/>
                <a:gd name="T67" fmla="*/ 26 h 84"/>
                <a:gd name="T68" fmla="*/ 76 w 84"/>
                <a:gd name="T69" fmla="*/ 20 h 84"/>
                <a:gd name="T70" fmla="*/ 71 w 84"/>
                <a:gd name="T71" fmla="*/ 13 h 84"/>
                <a:gd name="T72" fmla="*/ 65 w 84"/>
                <a:gd name="T73" fmla="*/ 8 h 84"/>
                <a:gd name="T74" fmla="*/ 58 w 84"/>
                <a:gd name="T75" fmla="*/ 3 h 84"/>
                <a:gd name="T76" fmla="*/ 50 w 84"/>
                <a:gd name="T77" fmla="*/ 2 h 84"/>
                <a:gd name="T78" fmla="*/ 45 w 84"/>
                <a:gd name="T79" fmla="*/ 0 h 84"/>
                <a:gd name="T80" fmla="*/ 42 w 84"/>
                <a:gd name="T8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84">
                  <a:moveTo>
                    <a:pt x="42" y="0"/>
                  </a:moveTo>
                  <a:lnTo>
                    <a:pt x="37" y="0"/>
                  </a:lnTo>
                  <a:lnTo>
                    <a:pt x="34" y="2"/>
                  </a:lnTo>
                  <a:lnTo>
                    <a:pt x="26" y="3"/>
                  </a:lnTo>
                  <a:lnTo>
                    <a:pt x="18" y="8"/>
                  </a:lnTo>
                  <a:lnTo>
                    <a:pt x="11" y="13"/>
                  </a:lnTo>
                  <a:lnTo>
                    <a:pt x="6" y="20"/>
                  </a:lnTo>
                  <a:lnTo>
                    <a:pt x="3" y="26"/>
                  </a:lnTo>
                  <a:lnTo>
                    <a:pt x="0" y="34"/>
                  </a:lnTo>
                  <a:lnTo>
                    <a:pt x="0" y="39"/>
                  </a:lnTo>
                  <a:lnTo>
                    <a:pt x="0" y="42"/>
                  </a:lnTo>
                  <a:lnTo>
                    <a:pt x="0" y="47"/>
                  </a:lnTo>
                  <a:lnTo>
                    <a:pt x="0" y="52"/>
                  </a:lnTo>
                  <a:lnTo>
                    <a:pt x="3" y="58"/>
                  </a:lnTo>
                  <a:lnTo>
                    <a:pt x="6" y="67"/>
                  </a:lnTo>
                  <a:lnTo>
                    <a:pt x="11" y="73"/>
                  </a:lnTo>
                  <a:lnTo>
                    <a:pt x="18" y="78"/>
                  </a:lnTo>
                  <a:lnTo>
                    <a:pt x="26" y="81"/>
                  </a:lnTo>
                  <a:lnTo>
                    <a:pt x="34" y="84"/>
                  </a:lnTo>
                  <a:lnTo>
                    <a:pt x="37" y="84"/>
                  </a:lnTo>
                  <a:lnTo>
                    <a:pt x="42" y="84"/>
                  </a:lnTo>
                  <a:lnTo>
                    <a:pt x="45" y="84"/>
                  </a:lnTo>
                  <a:lnTo>
                    <a:pt x="50" y="84"/>
                  </a:lnTo>
                  <a:lnTo>
                    <a:pt x="58" y="81"/>
                  </a:lnTo>
                  <a:lnTo>
                    <a:pt x="65" y="78"/>
                  </a:lnTo>
                  <a:lnTo>
                    <a:pt x="71" y="73"/>
                  </a:lnTo>
                  <a:lnTo>
                    <a:pt x="76" y="67"/>
                  </a:lnTo>
                  <a:lnTo>
                    <a:pt x="81" y="58"/>
                  </a:lnTo>
                  <a:lnTo>
                    <a:pt x="83" y="52"/>
                  </a:lnTo>
                  <a:lnTo>
                    <a:pt x="84" y="47"/>
                  </a:lnTo>
                  <a:lnTo>
                    <a:pt x="84" y="42"/>
                  </a:lnTo>
                  <a:lnTo>
                    <a:pt x="84" y="39"/>
                  </a:lnTo>
                  <a:lnTo>
                    <a:pt x="83" y="34"/>
                  </a:lnTo>
                  <a:lnTo>
                    <a:pt x="81" y="26"/>
                  </a:lnTo>
                  <a:lnTo>
                    <a:pt x="76" y="20"/>
                  </a:lnTo>
                  <a:lnTo>
                    <a:pt x="71" y="13"/>
                  </a:lnTo>
                  <a:lnTo>
                    <a:pt x="65" y="8"/>
                  </a:lnTo>
                  <a:lnTo>
                    <a:pt x="58" y="3"/>
                  </a:lnTo>
                  <a:lnTo>
                    <a:pt x="50" y="2"/>
                  </a:lnTo>
                  <a:lnTo>
                    <a:pt x="45" y="0"/>
                  </a:lnTo>
                  <a:lnTo>
                    <a:pt x="42"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ltLang="zh-CN">
                <a:solidFill>
                  <a:prstClr val="black"/>
                </a:solidFill>
                <a:latin typeface="Arial" panose="020B0604020202020204" pitchFamily="34" charset="0"/>
                <a:ea typeface="宋体" panose="02010600030101010101" pitchFamily="2" charset="-122"/>
              </a:endParaRPr>
            </a:p>
          </p:txBody>
        </p:sp>
        <p:sp>
          <p:nvSpPr>
            <p:cNvPr id="21680" name="Freeform 177">
              <a:extLst>
                <a:ext uri="{FF2B5EF4-FFF2-40B4-BE49-F238E27FC236}">
                  <a16:creationId xmlns:a16="http://schemas.microsoft.com/office/drawing/2014/main" id="{08C65ACF-58CB-5B99-88D0-65907B221546}"/>
                </a:ext>
              </a:extLst>
            </p:cNvPr>
            <p:cNvSpPr>
              <a:spLocks noChangeArrowheads="1"/>
            </p:cNvSpPr>
            <p:nvPr/>
          </p:nvSpPr>
          <p:spPr bwMode="auto">
            <a:xfrm>
              <a:off x="2870" y="551"/>
              <a:ext cx="42" cy="43"/>
            </a:xfrm>
            <a:custGeom>
              <a:avLst/>
              <a:gdLst>
                <a:gd name="T0" fmla="*/ 42 w 84"/>
                <a:gd name="T1" fmla="*/ 0 h 84"/>
                <a:gd name="T2" fmla="*/ 37 w 84"/>
                <a:gd name="T3" fmla="*/ 0 h 84"/>
                <a:gd name="T4" fmla="*/ 34 w 84"/>
                <a:gd name="T5" fmla="*/ 0 h 84"/>
                <a:gd name="T6" fmla="*/ 26 w 84"/>
                <a:gd name="T7" fmla="*/ 3 h 84"/>
                <a:gd name="T8" fmla="*/ 18 w 84"/>
                <a:gd name="T9" fmla="*/ 6 h 84"/>
                <a:gd name="T10" fmla="*/ 11 w 84"/>
                <a:gd name="T11" fmla="*/ 13 h 84"/>
                <a:gd name="T12" fmla="*/ 6 w 84"/>
                <a:gd name="T13" fmla="*/ 18 h 84"/>
                <a:gd name="T14" fmla="*/ 3 w 84"/>
                <a:gd name="T15" fmla="*/ 26 h 84"/>
                <a:gd name="T16" fmla="*/ 0 w 84"/>
                <a:gd name="T17" fmla="*/ 34 h 84"/>
                <a:gd name="T18" fmla="*/ 0 w 84"/>
                <a:gd name="T19" fmla="*/ 37 h 84"/>
                <a:gd name="T20" fmla="*/ 0 w 84"/>
                <a:gd name="T21" fmla="*/ 42 h 84"/>
                <a:gd name="T22" fmla="*/ 0 w 84"/>
                <a:gd name="T23" fmla="*/ 47 h 84"/>
                <a:gd name="T24" fmla="*/ 0 w 84"/>
                <a:gd name="T25" fmla="*/ 50 h 84"/>
                <a:gd name="T26" fmla="*/ 3 w 84"/>
                <a:gd name="T27" fmla="*/ 58 h 84"/>
                <a:gd name="T28" fmla="*/ 6 w 84"/>
                <a:gd name="T29" fmla="*/ 66 h 84"/>
                <a:gd name="T30" fmla="*/ 11 w 84"/>
                <a:gd name="T31" fmla="*/ 71 h 84"/>
                <a:gd name="T32" fmla="*/ 18 w 84"/>
                <a:gd name="T33" fmla="*/ 78 h 84"/>
                <a:gd name="T34" fmla="*/ 26 w 84"/>
                <a:gd name="T35" fmla="*/ 81 h 84"/>
                <a:gd name="T36" fmla="*/ 34 w 84"/>
                <a:gd name="T37" fmla="*/ 83 h 84"/>
                <a:gd name="T38" fmla="*/ 37 w 84"/>
                <a:gd name="T39" fmla="*/ 84 h 84"/>
                <a:gd name="T40" fmla="*/ 42 w 84"/>
                <a:gd name="T41" fmla="*/ 84 h 84"/>
                <a:gd name="T42" fmla="*/ 45 w 84"/>
                <a:gd name="T43" fmla="*/ 84 h 84"/>
                <a:gd name="T44" fmla="*/ 50 w 84"/>
                <a:gd name="T45" fmla="*/ 83 h 84"/>
                <a:gd name="T46" fmla="*/ 58 w 84"/>
                <a:gd name="T47" fmla="*/ 81 h 84"/>
                <a:gd name="T48" fmla="*/ 65 w 84"/>
                <a:gd name="T49" fmla="*/ 78 h 84"/>
                <a:gd name="T50" fmla="*/ 71 w 84"/>
                <a:gd name="T51" fmla="*/ 71 h 84"/>
                <a:gd name="T52" fmla="*/ 76 w 84"/>
                <a:gd name="T53" fmla="*/ 66 h 84"/>
                <a:gd name="T54" fmla="*/ 81 w 84"/>
                <a:gd name="T55" fmla="*/ 58 h 84"/>
                <a:gd name="T56" fmla="*/ 83 w 84"/>
                <a:gd name="T57" fmla="*/ 50 h 84"/>
                <a:gd name="T58" fmla="*/ 84 w 84"/>
                <a:gd name="T59" fmla="*/ 47 h 84"/>
                <a:gd name="T60" fmla="*/ 84 w 84"/>
                <a:gd name="T61" fmla="*/ 42 h 84"/>
                <a:gd name="T62" fmla="*/ 84 w 84"/>
                <a:gd name="T63" fmla="*/ 37 h 84"/>
                <a:gd name="T64" fmla="*/ 83 w 84"/>
                <a:gd name="T65" fmla="*/ 34 h 84"/>
                <a:gd name="T66" fmla="*/ 81 w 84"/>
                <a:gd name="T67" fmla="*/ 26 h 84"/>
                <a:gd name="T68" fmla="*/ 76 w 84"/>
                <a:gd name="T69" fmla="*/ 18 h 84"/>
                <a:gd name="T70" fmla="*/ 71 w 84"/>
                <a:gd name="T71" fmla="*/ 13 h 84"/>
                <a:gd name="T72" fmla="*/ 65 w 84"/>
                <a:gd name="T73" fmla="*/ 6 h 84"/>
                <a:gd name="T74" fmla="*/ 58 w 84"/>
                <a:gd name="T75" fmla="*/ 3 h 84"/>
                <a:gd name="T76" fmla="*/ 50 w 84"/>
                <a:gd name="T77" fmla="*/ 0 h 84"/>
                <a:gd name="T78" fmla="*/ 45 w 84"/>
                <a:gd name="T79" fmla="*/ 0 h 84"/>
                <a:gd name="T80" fmla="*/ 42 w 84"/>
                <a:gd name="T8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84">
                  <a:moveTo>
                    <a:pt x="42" y="0"/>
                  </a:moveTo>
                  <a:lnTo>
                    <a:pt x="37" y="0"/>
                  </a:lnTo>
                  <a:lnTo>
                    <a:pt x="34" y="0"/>
                  </a:lnTo>
                  <a:lnTo>
                    <a:pt x="26" y="3"/>
                  </a:lnTo>
                  <a:lnTo>
                    <a:pt x="18" y="6"/>
                  </a:lnTo>
                  <a:lnTo>
                    <a:pt x="11" y="13"/>
                  </a:lnTo>
                  <a:lnTo>
                    <a:pt x="6" y="18"/>
                  </a:lnTo>
                  <a:lnTo>
                    <a:pt x="3" y="26"/>
                  </a:lnTo>
                  <a:lnTo>
                    <a:pt x="0" y="34"/>
                  </a:lnTo>
                  <a:lnTo>
                    <a:pt x="0" y="37"/>
                  </a:lnTo>
                  <a:lnTo>
                    <a:pt x="0" y="42"/>
                  </a:lnTo>
                  <a:lnTo>
                    <a:pt x="0" y="47"/>
                  </a:lnTo>
                  <a:lnTo>
                    <a:pt x="0" y="50"/>
                  </a:lnTo>
                  <a:lnTo>
                    <a:pt x="3" y="58"/>
                  </a:lnTo>
                  <a:lnTo>
                    <a:pt x="6" y="66"/>
                  </a:lnTo>
                  <a:lnTo>
                    <a:pt x="11" y="71"/>
                  </a:lnTo>
                  <a:lnTo>
                    <a:pt x="18" y="78"/>
                  </a:lnTo>
                  <a:lnTo>
                    <a:pt x="26" y="81"/>
                  </a:lnTo>
                  <a:lnTo>
                    <a:pt x="34" y="83"/>
                  </a:lnTo>
                  <a:lnTo>
                    <a:pt x="37" y="84"/>
                  </a:lnTo>
                  <a:lnTo>
                    <a:pt x="42" y="84"/>
                  </a:lnTo>
                  <a:lnTo>
                    <a:pt x="45" y="84"/>
                  </a:lnTo>
                  <a:lnTo>
                    <a:pt x="50" y="83"/>
                  </a:lnTo>
                  <a:lnTo>
                    <a:pt x="58" y="81"/>
                  </a:lnTo>
                  <a:lnTo>
                    <a:pt x="65" y="78"/>
                  </a:lnTo>
                  <a:lnTo>
                    <a:pt x="71" y="71"/>
                  </a:lnTo>
                  <a:lnTo>
                    <a:pt x="76" y="66"/>
                  </a:lnTo>
                  <a:lnTo>
                    <a:pt x="81" y="58"/>
                  </a:lnTo>
                  <a:lnTo>
                    <a:pt x="83" y="50"/>
                  </a:lnTo>
                  <a:lnTo>
                    <a:pt x="84" y="47"/>
                  </a:lnTo>
                  <a:lnTo>
                    <a:pt x="84" y="42"/>
                  </a:lnTo>
                  <a:lnTo>
                    <a:pt x="84" y="37"/>
                  </a:lnTo>
                  <a:lnTo>
                    <a:pt x="83" y="34"/>
                  </a:lnTo>
                  <a:lnTo>
                    <a:pt x="81" y="26"/>
                  </a:lnTo>
                  <a:lnTo>
                    <a:pt x="76" y="18"/>
                  </a:lnTo>
                  <a:lnTo>
                    <a:pt x="71" y="13"/>
                  </a:lnTo>
                  <a:lnTo>
                    <a:pt x="65" y="6"/>
                  </a:lnTo>
                  <a:lnTo>
                    <a:pt x="58" y="3"/>
                  </a:lnTo>
                  <a:lnTo>
                    <a:pt x="50" y="0"/>
                  </a:lnTo>
                  <a:lnTo>
                    <a:pt x="45" y="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ltLang="zh-CN">
                <a:solidFill>
                  <a:prstClr val="black"/>
                </a:solidFill>
                <a:latin typeface="Arial" panose="020B0604020202020204" pitchFamily="34" charset="0"/>
                <a:ea typeface="宋体" panose="02010600030101010101" pitchFamily="2" charset="-122"/>
              </a:endParaRPr>
            </a:p>
          </p:txBody>
        </p:sp>
        <p:sp>
          <p:nvSpPr>
            <p:cNvPr id="21681" name="Freeform 178">
              <a:extLst>
                <a:ext uri="{FF2B5EF4-FFF2-40B4-BE49-F238E27FC236}">
                  <a16:creationId xmlns:a16="http://schemas.microsoft.com/office/drawing/2014/main" id="{17F80846-F063-D4B3-1282-A56754894AD4}"/>
                </a:ext>
              </a:extLst>
            </p:cNvPr>
            <p:cNvSpPr>
              <a:spLocks noChangeArrowheads="1"/>
            </p:cNvSpPr>
            <p:nvPr/>
          </p:nvSpPr>
          <p:spPr bwMode="auto">
            <a:xfrm>
              <a:off x="2870" y="551"/>
              <a:ext cx="42" cy="43"/>
            </a:xfrm>
            <a:custGeom>
              <a:avLst/>
              <a:gdLst>
                <a:gd name="T0" fmla="*/ 42 w 84"/>
                <a:gd name="T1" fmla="*/ 0 h 84"/>
                <a:gd name="T2" fmla="*/ 37 w 84"/>
                <a:gd name="T3" fmla="*/ 0 h 84"/>
                <a:gd name="T4" fmla="*/ 34 w 84"/>
                <a:gd name="T5" fmla="*/ 0 h 84"/>
                <a:gd name="T6" fmla="*/ 26 w 84"/>
                <a:gd name="T7" fmla="*/ 3 h 84"/>
                <a:gd name="T8" fmla="*/ 18 w 84"/>
                <a:gd name="T9" fmla="*/ 6 h 84"/>
                <a:gd name="T10" fmla="*/ 11 w 84"/>
                <a:gd name="T11" fmla="*/ 13 h 84"/>
                <a:gd name="T12" fmla="*/ 6 w 84"/>
                <a:gd name="T13" fmla="*/ 18 h 84"/>
                <a:gd name="T14" fmla="*/ 3 w 84"/>
                <a:gd name="T15" fmla="*/ 26 h 84"/>
                <a:gd name="T16" fmla="*/ 0 w 84"/>
                <a:gd name="T17" fmla="*/ 34 h 84"/>
                <a:gd name="T18" fmla="*/ 0 w 84"/>
                <a:gd name="T19" fmla="*/ 37 h 84"/>
                <a:gd name="T20" fmla="*/ 0 w 84"/>
                <a:gd name="T21" fmla="*/ 42 h 84"/>
                <a:gd name="T22" fmla="*/ 0 w 84"/>
                <a:gd name="T23" fmla="*/ 47 h 84"/>
                <a:gd name="T24" fmla="*/ 0 w 84"/>
                <a:gd name="T25" fmla="*/ 50 h 84"/>
                <a:gd name="T26" fmla="*/ 3 w 84"/>
                <a:gd name="T27" fmla="*/ 58 h 84"/>
                <a:gd name="T28" fmla="*/ 6 w 84"/>
                <a:gd name="T29" fmla="*/ 66 h 84"/>
                <a:gd name="T30" fmla="*/ 11 w 84"/>
                <a:gd name="T31" fmla="*/ 71 h 84"/>
                <a:gd name="T32" fmla="*/ 18 w 84"/>
                <a:gd name="T33" fmla="*/ 78 h 84"/>
                <a:gd name="T34" fmla="*/ 26 w 84"/>
                <a:gd name="T35" fmla="*/ 81 h 84"/>
                <a:gd name="T36" fmla="*/ 34 w 84"/>
                <a:gd name="T37" fmla="*/ 83 h 84"/>
                <a:gd name="T38" fmla="*/ 37 w 84"/>
                <a:gd name="T39" fmla="*/ 84 h 84"/>
                <a:gd name="T40" fmla="*/ 42 w 84"/>
                <a:gd name="T41" fmla="*/ 84 h 84"/>
                <a:gd name="T42" fmla="*/ 45 w 84"/>
                <a:gd name="T43" fmla="*/ 84 h 84"/>
                <a:gd name="T44" fmla="*/ 50 w 84"/>
                <a:gd name="T45" fmla="*/ 83 h 84"/>
                <a:gd name="T46" fmla="*/ 58 w 84"/>
                <a:gd name="T47" fmla="*/ 81 h 84"/>
                <a:gd name="T48" fmla="*/ 65 w 84"/>
                <a:gd name="T49" fmla="*/ 78 h 84"/>
                <a:gd name="T50" fmla="*/ 71 w 84"/>
                <a:gd name="T51" fmla="*/ 71 h 84"/>
                <a:gd name="T52" fmla="*/ 76 w 84"/>
                <a:gd name="T53" fmla="*/ 66 h 84"/>
                <a:gd name="T54" fmla="*/ 81 w 84"/>
                <a:gd name="T55" fmla="*/ 58 h 84"/>
                <a:gd name="T56" fmla="*/ 83 w 84"/>
                <a:gd name="T57" fmla="*/ 50 h 84"/>
                <a:gd name="T58" fmla="*/ 84 w 84"/>
                <a:gd name="T59" fmla="*/ 47 h 84"/>
                <a:gd name="T60" fmla="*/ 84 w 84"/>
                <a:gd name="T61" fmla="*/ 42 h 84"/>
                <a:gd name="T62" fmla="*/ 84 w 84"/>
                <a:gd name="T63" fmla="*/ 37 h 84"/>
                <a:gd name="T64" fmla="*/ 83 w 84"/>
                <a:gd name="T65" fmla="*/ 34 h 84"/>
                <a:gd name="T66" fmla="*/ 81 w 84"/>
                <a:gd name="T67" fmla="*/ 26 h 84"/>
                <a:gd name="T68" fmla="*/ 76 w 84"/>
                <a:gd name="T69" fmla="*/ 18 h 84"/>
                <a:gd name="T70" fmla="*/ 71 w 84"/>
                <a:gd name="T71" fmla="*/ 13 h 84"/>
                <a:gd name="T72" fmla="*/ 65 w 84"/>
                <a:gd name="T73" fmla="*/ 6 h 84"/>
                <a:gd name="T74" fmla="*/ 58 w 84"/>
                <a:gd name="T75" fmla="*/ 3 h 84"/>
                <a:gd name="T76" fmla="*/ 50 w 84"/>
                <a:gd name="T77" fmla="*/ 0 h 84"/>
                <a:gd name="T78" fmla="*/ 45 w 84"/>
                <a:gd name="T79" fmla="*/ 0 h 84"/>
                <a:gd name="T80" fmla="*/ 42 w 84"/>
                <a:gd name="T8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84">
                  <a:moveTo>
                    <a:pt x="42" y="0"/>
                  </a:moveTo>
                  <a:lnTo>
                    <a:pt x="37" y="0"/>
                  </a:lnTo>
                  <a:lnTo>
                    <a:pt x="34" y="0"/>
                  </a:lnTo>
                  <a:lnTo>
                    <a:pt x="26" y="3"/>
                  </a:lnTo>
                  <a:lnTo>
                    <a:pt x="18" y="6"/>
                  </a:lnTo>
                  <a:lnTo>
                    <a:pt x="11" y="13"/>
                  </a:lnTo>
                  <a:lnTo>
                    <a:pt x="6" y="18"/>
                  </a:lnTo>
                  <a:lnTo>
                    <a:pt x="3" y="26"/>
                  </a:lnTo>
                  <a:lnTo>
                    <a:pt x="0" y="34"/>
                  </a:lnTo>
                  <a:lnTo>
                    <a:pt x="0" y="37"/>
                  </a:lnTo>
                  <a:lnTo>
                    <a:pt x="0" y="42"/>
                  </a:lnTo>
                  <a:lnTo>
                    <a:pt x="0" y="47"/>
                  </a:lnTo>
                  <a:lnTo>
                    <a:pt x="0" y="50"/>
                  </a:lnTo>
                  <a:lnTo>
                    <a:pt x="3" y="58"/>
                  </a:lnTo>
                  <a:lnTo>
                    <a:pt x="6" y="66"/>
                  </a:lnTo>
                  <a:lnTo>
                    <a:pt x="11" y="71"/>
                  </a:lnTo>
                  <a:lnTo>
                    <a:pt x="18" y="78"/>
                  </a:lnTo>
                  <a:lnTo>
                    <a:pt x="26" y="81"/>
                  </a:lnTo>
                  <a:lnTo>
                    <a:pt x="34" y="83"/>
                  </a:lnTo>
                  <a:lnTo>
                    <a:pt x="37" y="84"/>
                  </a:lnTo>
                  <a:lnTo>
                    <a:pt x="42" y="84"/>
                  </a:lnTo>
                  <a:lnTo>
                    <a:pt x="45" y="84"/>
                  </a:lnTo>
                  <a:lnTo>
                    <a:pt x="50" y="83"/>
                  </a:lnTo>
                  <a:lnTo>
                    <a:pt x="58" y="81"/>
                  </a:lnTo>
                  <a:lnTo>
                    <a:pt x="65" y="78"/>
                  </a:lnTo>
                  <a:lnTo>
                    <a:pt x="71" y="71"/>
                  </a:lnTo>
                  <a:lnTo>
                    <a:pt x="76" y="66"/>
                  </a:lnTo>
                  <a:lnTo>
                    <a:pt x="81" y="58"/>
                  </a:lnTo>
                  <a:lnTo>
                    <a:pt x="83" y="50"/>
                  </a:lnTo>
                  <a:lnTo>
                    <a:pt x="84" y="47"/>
                  </a:lnTo>
                  <a:lnTo>
                    <a:pt x="84" y="42"/>
                  </a:lnTo>
                  <a:lnTo>
                    <a:pt x="84" y="37"/>
                  </a:lnTo>
                  <a:lnTo>
                    <a:pt x="83" y="34"/>
                  </a:lnTo>
                  <a:lnTo>
                    <a:pt x="81" y="26"/>
                  </a:lnTo>
                  <a:lnTo>
                    <a:pt x="76" y="18"/>
                  </a:lnTo>
                  <a:lnTo>
                    <a:pt x="71" y="13"/>
                  </a:lnTo>
                  <a:lnTo>
                    <a:pt x="65" y="6"/>
                  </a:lnTo>
                  <a:lnTo>
                    <a:pt x="58" y="3"/>
                  </a:lnTo>
                  <a:lnTo>
                    <a:pt x="50" y="0"/>
                  </a:lnTo>
                  <a:lnTo>
                    <a:pt x="45" y="0"/>
                  </a:lnTo>
                  <a:lnTo>
                    <a:pt x="42"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ltLang="zh-CN">
                <a:solidFill>
                  <a:prstClr val="black"/>
                </a:solidFill>
                <a:latin typeface="Arial" panose="020B0604020202020204" pitchFamily="34" charset="0"/>
                <a:ea typeface="宋体" panose="02010600030101010101" pitchFamily="2" charset="-122"/>
              </a:endParaRPr>
            </a:p>
          </p:txBody>
        </p:sp>
        <p:sp>
          <p:nvSpPr>
            <p:cNvPr id="21682" name="Rectangle 179">
              <a:extLst>
                <a:ext uri="{FF2B5EF4-FFF2-40B4-BE49-F238E27FC236}">
                  <a16:creationId xmlns:a16="http://schemas.microsoft.com/office/drawing/2014/main" id="{B920531E-6B78-9A73-532C-16C0E9A53A35}"/>
                </a:ext>
              </a:extLst>
            </p:cNvPr>
            <p:cNvSpPr>
              <a:spLocks noChangeArrowheads="1"/>
            </p:cNvSpPr>
            <p:nvPr/>
          </p:nvSpPr>
          <p:spPr bwMode="auto">
            <a:xfrm>
              <a:off x="4566" y="636"/>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9</a:t>
              </a:r>
              <a:endParaRPr lang="en-US" altLang="en-US">
                <a:solidFill>
                  <a:prstClr val="black"/>
                </a:solidFill>
                <a:latin typeface="Arial" panose="020B0604020202020204" pitchFamily="34" charset="0"/>
                <a:cs typeface="Arial" panose="020B0604020202020204" pitchFamily="34" charset="0"/>
              </a:endParaRPr>
            </a:p>
          </p:txBody>
        </p:sp>
        <p:sp>
          <p:nvSpPr>
            <p:cNvPr id="21683" name="Rectangle 180">
              <a:extLst>
                <a:ext uri="{FF2B5EF4-FFF2-40B4-BE49-F238E27FC236}">
                  <a16:creationId xmlns:a16="http://schemas.microsoft.com/office/drawing/2014/main" id="{00DC2A4D-8DBA-34E8-C753-CD8AA8D451EB}"/>
                </a:ext>
              </a:extLst>
            </p:cNvPr>
            <p:cNvSpPr>
              <a:spLocks noChangeArrowheads="1"/>
            </p:cNvSpPr>
            <p:nvPr/>
          </p:nvSpPr>
          <p:spPr bwMode="auto">
            <a:xfrm>
              <a:off x="4600" y="636"/>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9</a:t>
              </a:r>
              <a:endParaRPr lang="en-US" altLang="en-US">
                <a:solidFill>
                  <a:prstClr val="black"/>
                </a:solidFill>
                <a:latin typeface="Arial" panose="020B0604020202020204" pitchFamily="34" charset="0"/>
                <a:cs typeface="Arial" panose="020B0604020202020204" pitchFamily="34" charset="0"/>
              </a:endParaRPr>
            </a:p>
          </p:txBody>
        </p:sp>
        <p:sp>
          <p:nvSpPr>
            <p:cNvPr id="21684" name="Rectangle 181">
              <a:extLst>
                <a:ext uri="{FF2B5EF4-FFF2-40B4-BE49-F238E27FC236}">
                  <a16:creationId xmlns:a16="http://schemas.microsoft.com/office/drawing/2014/main" id="{40C9CB48-69A1-A6EA-F920-4D8D2DC6FE48}"/>
                </a:ext>
              </a:extLst>
            </p:cNvPr>
            <p:cNvSpPr>
              <a:spLocks noChangeArrowheads="1"/>
            </p:cNvSpPr>
            <p:nvPr/>
          </p:nvSpPr>
          <p:spPr bwMode="auto">
            <a:xfrm>
              <a:off x="4633" y="636"/>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1685" name="Rectangle 182">
              <a:extLst>
                <a:ext uri="{FF2B5EF4-FFF2-40B4-BE49-F238E27FC236}">
                  <a16:creationId xmlns:a16="http://schemas.microsoft.com/office/drawing/2014/main" id="{8EEAD75C-9DC3-A6AD-AEBA-2D2DDA9168CB}"/>
                </a:ext>
              </a:extLst>
            </p:cNvPr>
            <p:cNvSpPr>
              <a:spLocks noChangeArrowheads="1"/>
            </p:cNvSpPr>
            <p:nvPr/>
          </p:nvSpPr>
          <p:spPr bwMode="auto">
            <a:xfrm>
              <a:off x="4141" y="3067"/>
              <a:ext cx="6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96</a:t>
              </a:r>
              <a:endParaRPr lang="en-US" altLang="en-US">
                <a:solidFill>
                  <a:prstClr val="black"/>
                </a:solidFill>
                <a:latin typeface="Arial" panose="020B0604020202020204" pitchFamily="34" charset="0"/>
                <a:cs typeface="Arial" panose="020B0604020202020204" pitchFamily="34" charset="0"/>
              </a:endParaRPr>
            </a:p>
          </p:txBody>
        </p:sp>
        <p:sp>
          <p:nvSpPr>
            <p:cNvPr id="21686" name="Rectangle 183">
              <a:extLst>
                <a:ext uri="{FF2B5EF4-FFF2-40B4-BE49-F238E27FC236}">
                  <a16:creationId xmlns:a16="http://schemas.microsoft.com/office/drawing/2014/main" id="{8FEF8FC9-94E1-AFC8-9F39-698E8D78EBD0}"/>
                </a:ext>
              </a:extLst>
            </p:cNvPr>
            <p:cNvSpPr>
              <a:spLocks noChangeArrowheads="1"/>
            </p:cNvSpPr>
            <p:nvPr/>
          </p:nvSpPr>
          <p:spPr bwMode="auto">
            <a:xfrm>
              <a:off x="4209" y="3067"/>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1687" name="Freeform 184">
              <a:extLst>
                <a:ext uri="{FF2B5EF4-FFF2-40B4-BE49-F238E27FC236}">
                  <a16:creationId xmlns:a16="http://schemas.microsoft.com/office/drawing/2014/main" id="{656B9864-14BE-4866-C8DE-4D020E972776}"/>
                </a:ext>
              </a:extLst>
            </p:cNvPr>
            <p:cNvSpPr>
              <a:spLocks noChangeArrowheads="1"/>
            </p:cNvSpPr>
            <p:nvPr/>
          </p:nvSpPr>
          <p:spPr bwMode="auto">
            <a:xfrm>
              <a:off x="2870" y="4130"/>
              <a:ext cx="243" cy="182"/>
            </a:xfrm>
            <a:custGeom>
              <a:avLst/>
              <a:gdLst>
                <a:gd name="T0" fmla="*/ 0 w 486"/>
                <a:gd name="T1" fmla="*/ 0 h 365"/>
                <a:gd name="T2" fmla="*/ 53 w 486"/>
                <a:gd name="T3" fmla="*/ 34 h 365"/>
                <a:gd name="T4" fmla="*/ 105 w 486"/>
                <a:gd name="T5" fmla="*/ 67 h 365"/>
                <a:gd name="T6" fmla="*/ 131 w 486"/>
                <a:gd name="T7" fmla="*/ 84 h 365"/>
                <a:gd name="T8" fmla="*/ 155 w 486"/>
                <a:gd name="T9" fmla="*/ 101 h 365"/>
                <a:gd name="T10" fmla="*/ 180 w 486"/>
                <a:gd name="T11" fmla="*/ 117 h 365"/>
                <a:gd name="T12" fmla="*/ 204 w 486"/>
                <a:gd name="T13" fmla="*/ 133 h 365"/>
                <a:gd name="T14" fmla="*/ 228 w 486"/>
                <a:gd name="T15" fmla="*/ 148 h 365"/>
                <a:gd name="T16" fmla="*/ 251 w 486"/>
                <a:gd name="T17" fmla="*/ 162 h 365"/>
                <a:gd name="T18" fmla="*/ 272 w 486"/>
                <a:gd name="T19" fmla="*/ 177 h 365"/>
                <a:gd name="T20" fmla="*/ 293 w 486"/>
                <a:gd name="T21" fmla="*/ 191 h 365"/>
                <a:gd name="T22" fmla="*/ 312 w 486"/>
                <a:gd name="T23" fmla="*/ 206 h 365"/>
                <a:gd name="T24" fmla="*/ 330 w 486"/>
                <a:gd name="T25" fmla="*/ 219 h 365"/>
                <a:gd name="T26" fmla="*/ 348 w 486"/>
                <a:gd name="T27" fmla="*/ 230 h 365"/>
                <a:gd name="T28" fmla="*/ 364 w 486"/>
                <a:gd name="T29" fmla="*/ 243 h 365"/>
                <a:gd name="T30" fmla="*/ 379 w 486"/>
                <a:gd name="T31" fmla="*/ 253 h 365"/>
                <a:gd name="T32" fmla="*/ 392 w 486"/>
                <a:gd name="T33" fmla="*/ 264 h 365"/>
                <a:gd name="T34" fmla="*/ 403 w 486"/>
                <a:gd name="T35" fmla="*/ 274 h 365"/>
                <a:gd name="T36" fmla="*/ 414 w 486"/>
                <a:gd name="T37" fmla="*/ 282 h 365"/>
                <a:gd name="T38" fmla="*/ 424 w 486"/>
                <a:gd name="T39" fmla="*/ 292 h 365"/>
                <a:gd name="T40" fmla="*/ 432 w 486"/>
                <a:gd name="T41" fmla="*/ 300 h 365"/>
                <a:gd name="T42" fmla="*/ 440 w 486"/>
                <a:gd name="T43" fmla="*/ 308 h 365"/>
                <a:gd name="T44" fmla="*/ 447 w 486"/>
                <a:gd name="T45" fmla="*/ 315 h 365"/>
                <a:gd name="T46" fmla="*/ 453 w 486"/>
                <a:gd name="T47" fmla="*/ 321 h 365"/>
                <a:gd name="T48" fmla="*/ 460 w 486"/>
                <a:gd name="T49" fmla="*/ 327 h 365"/>
                <a:gd name="T50" fmla="*/ 465 w 486"/>
                <a:gd name="T51" fmla="*/ 334 h 365"/>
                <a:gd name="T52" fmla="*/ 469 w 486"/>
                <a:gd name="T53" fmla="*/ 340 h 365"/>
                <a:gd name="T54" fmla="*/ 477 w 486"/>
                <a:gd name="T55" fmla="*/ 352 h 365"/>
                <a:gd name="T56" fmla="*/ 486 w 486"/>
                <a:gd name="T57" fmla="*/ 36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6" h="365">
                  <a:moveTo>
                    <a:pt x="0" y="0"/>
                  </a:moveTo>
                  <a:lnTo>
                    <a:pt x="53" y="34"/>
                  </a:lnTo>
                  <a:lnTo>
                    <a:pt x="105" y="67"/>
                  </a:lnTo>
                  <a:lnTo>
                    <a:pt x="131" y="84"/>
                  </a:lnTo>
                  <a:lnTo>
                    <a:pt x="155" y="101"/>
                  </a:lnTo>
                  <a:lnTo>
                    <a:pt x="180" y="117"/>
                  </a:lnTo>
                  <a:lnTo>
                    <a:pt x="204" y="133"/>
                  </a:lnTo>
                  <a:lnTo>
                    <a:pt x="228" y="148"/>
                  </a:lnTo>
                  <a:lnTo>
                    <a:pt x="251" y="162"/>
                  </a:lnTo>
                  <a:lnTo>
                    <a:pt x="272" y="177"/>
                  </a:lnTo>
                  <a:lnTo>
                    <a:pt x="293" y="191"/>
                  </a:lnTo>
                  <a:lnTo>
                    <a:pt x="312" y="206"/>
                  </a:lnTo>
                  <a:lnTo>
                    <a:pt x="330" y="219"/>
                  </a:lnTo>
                  <a:lnTo>
                    <a:pt x="348" y="230"/>
                  </a:lnTo>
                  <a:lnTo>
                    <a:pt x="364" y="243"/>
                  </a:lnTo>
                  <a:lnTo>
                    <a:pt x="379" y="253"/>
                  </a:lnTo>
                  <a:lnTo>
                    <a:pt x="392" y="264"/>
                  </a:lnTo>
                  <a:lnTo>
                    <a:pt x="403" y="274"/>
                  </a:lnTo>
                  <a:lnTo>
                    <a:pt x="414" y="282"/>
                  </a:lnTo>
                  <a:lnTo>
                    <a:pt x="424" y="292"/>
                  </a:lnTo>
                  <a:lnTo>
                    <a:pt x="432" y="300"/>
                  </a:lnTo>
                  <a:lnTo>
                    <a:pt x="440" y="308"/>
                  </a:lnTo>
                  <a:lnTo>
                    <a:pt x="447" y="315"/>
                  </a:lnTo>
                  <a:lnTo>
                    <a:pt x="453" y="321"/>
                  </a:lnTo>
                  <a:lnTo>
                    <a:pt x="460" y="327"/>
                  </a:lnTo>
                  <a:lnTo>
                    <a:pt x="465" y="334"/>
                  </a:lnTo>
                  <a:lnTo>
                    <a:pt x="469" y="340"/>
                  </a:lnTo>
                  <a:lnTo>
                    <a:pt x="477" y="352"/>
                  </a:lnTo>
                  <a:lnTo>
                    <a:pt x="486" y="365"/>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ltLang="zh-CN">
                <a:solidFill>
                  <a:prstClr val="black"/>
                </a:solidFill>
                <a:latin typeface="Arial" panose="020B0604020202020204" pitchFamily="34" charset="0"/>
                <a:ea typeface="宋体" panose="02010600030101010101" pitchFamily="2" charset="-122"/>
              </a:endParaRPr>
            </a:p>
          </p:txBody>
        </p:sp>
        <p:sp>
          <p:nvSpPr>
            <p:cNvPr id="21688" name="Rectangle 185">
              <a:extLst>
                <a:ext uri="{FF2B5EF4-FFF2-40B4-BE49-F238E27FC236}">
                  <a16:creationId xmlns:a16="http://schemas.microsoft.com/office/drawing/2014/main" id="{353DBA77-8005-964E-3681-5B18B9EDAB83}"/>
                </a:ext>
              </a:extLst>
            </p:cNvPr>
            <p:cNvSpPr>
              <a:spLocks noChangeArrowheads="1"/>
            </p:cNvSpPr>
            <p:nvPr/>
          </p:nvSpPr>
          <p:spPr bwMode="auto">
            <a:xfrm>
              <a:off x="3152" y="4239"/>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9</a:t>
              </a:r>
              <a:endParaRPr lang="en-US" altLang="en-US">
                <a:solidFill>
                  <a:prstClr val="black"/>
                </a:solidFill>
                <a:latin typeface="Arial" panose="020B0604020202020204" pitchFamily="34" charset="0"/>
                <a:cs typeface="Arial" panose="020B0604020202020204" pitchFamily="34" charset="0"/>
              </a:endParaRPr>
            </a:p>
          </p:txBody>
        </p:sp>
        <p:sp>
          <p:nvSpPr>
            <p:cNvPr id="21689" name="Rectangle 186">
              <a:extLst>
                <a:ext uri="{FF2B5EF4-FFF2-40B4-BE49-F238E27FC236}">
                  <a16:creationId xmlns:a16="http://schemas.microsoft.com/office/drawing/2014/main" id="{820DE585-453E-2C87-F934-376B74B14612}"/>
                </a:ext>
              </a:extLst>
            </p:cNvPr>
            <p:cNvSpPr>
              <a:spLocks noChangeArrowheads="1"/>
            </p:cNvSpPr>
            <p:nvPr/>
          </p:nvSpPr>
          <p:spPr bwMode="auto">
            <a:xfrm>
              <a:off x="3186" y="4239"/>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5</a:t>
              </a:r>
              <a:endParaRPr lang="en-US" altLang="en-US">
                <a:solidFill>
                  <a:prstClr val="black"/>
                </a:solidFill>
                <a:latin typeface="Arial" panose="020B0604020202020204" pitchFamily="34" charset="0"/>
                <a:cs typeface="Arial" panose="020B0604020202020204" pitchFamily="34" charset="0"/>
              </a:endParaRPr>
            </a:p>
          </p:txBody>
        </p:sp>
        <p:sp>
          <p:nvSpPr>
            <p:cNvPr id="21690" name="Rectangle 187">
              <a:extLst>
                <a:ext uri="{FF2B5EF4-FFF2-40B4-BE49-F238E27FC236}">
                  <a16:creationId xmlns:a16="http://schemas.microsoft.com/office/drawing/2014/main" id="{23EA8E81-7738-A9C3-11C5-B307674899FB}"/>
                </a:ext>
              </a:extLst>
            </p:cNvPr>
            <p:cNvSpPr>
              <a:spLocks noChangeArrowheads="1"/>
            </p:cNvSpPr>
            <p:nvPr/>
          </p:nvSpPr>
          <p:spPr bwMode="auto">
            <a:xfrm>
              <a:off x="3220" y="4239"/>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BD5D53D7-09E3-9117-A809-1B6168EDA2A6}"/>
              </a:ext>
            </a:extLst>
          </p:cNvPr>
          <p:cNvSpPr>
            <a:spLocks noGrp="1" noChangeArrowheads="1"/>
          </p:cNvSpPr>
          <p:nvPr>
            <p:ph type="title"/>
          </p:nvPr>
        </p:nvSpPr>
        <p:spPr/>
        <p:txBody>
          <a:bodyPr/>
          <a:lstStyle/>
          <a:p>
            <a:r>
              <a:rPr lang="tr-TR" altLang="en-US" sz="3200" b="1">
                <a:solidFill>
                  <a:schemeClr val="accent2"/>
                </a:solidFill>
                <a:latin typeface="Times New Roman" panose="02020603050405020304" pitchFamily="18" charset="0"/>
              </a:rPr>
              <a:t>1. Aşama</a:t>
            </a:r>
            <a:endParaRPr lang="tr-TR" altLang="en-US" sz="3200" b="1">
              <a:solidFill>
                <a:schemeClr val="accent2"/>
              </a:solidFill>
              <a:latin typeface="Times New Roman" panose="02020603050405020304" pitchFamily="18" charset="0"/>
              <a:cs typeface="Times New Roman" panose="02020603050405020304" pitchFamily="18" charset="0"/>
            </a:endParaRPr>
          </a:p>
        </p:txBody>
      </p:sp>
      <p:sp>
        <p:nvSpPr>
          <p:cNvPr id="3075" name="Rectangle 3">
            <a:extLst>
              <a:ext uri="{FF2B5EF4-FFF2-40B4-BE49-F238E27FC236}">
                <a16:creationId xmlns:a16="http://schemas.microsoft.com/office/drawing/2014/main" id="{A5C48239-581F-09A6-31E9-BA6136F5EC7B}"/>
              </a:ext>
            </a:extLst>
          </p:cNvPr>
          <p:cNvSpPr>
            <a:spLocks noGrp="1" noChangeArrowheads="1"/>
          </p:cNvSpPr>
          <p:nvPr>
            <p:ph type="body" sz="half" idx="1"/>
          </p:nvPr>
        </p:nvSpPr>
        <p:spPr>
          <a:xfrm>
            <a:off x="1981201" y="1600201"/>
            <a:ext cx="7859713" cy="676275"/>
          </a:xfrm>
        </p:spPr>
        <p:txBody>
          <a:bodyPr/>
          <a:lstStyle/>
          <a:p>
            <a:r>
              <a:rPr lang="tr-TR" altLang="en-US" sz="2800">
                <a:solidFill>
                  <a:srgbClr val="FF3300"/>
                </a:solidFill>
                <a:latin typeface="Times New Roman" panose="02020603050405020304" pitchFamily="18" charset="0"/>
              </a:rPr>
              <a:t>(n – 1)S</a:t>
            </a:r>
            <a:r>
              <a:rPr lang="tr-TR" altLang="en-US" sz="2800" baseline="-25000">
                <a:solidFill>
                  <a:srgbClr val="FF3300"/>
                </a:solidFill>
                <a:latin typeface="Times New Roman" panose="02020603050405020304" pitchFamily="18" charset="0"/>
              </a:rPr>
              <a:t>2</a:t>
            </a:r>
            <a:r>
              <a:rPr lang="tr-TR" altLang="en-US" sz="2800">
                <a:solidFill>
                  <a:srgbClr val="FF3300"/>
                </a:solidFill>
                <a:latin typeface="Times New Roman" panose="02020603050405020304" pitchFamily="18" charset="0"/>
              </a:rPr>
              <a:t> / h</a:t>
            </a:r>
            <a:r>
              <a:rPr lang="tr-TR" altLang="en-US" sz="2800" baseline="-25000">
                <a:solidFill>
                  <a:srgbClr val="FF3300"/>
                </a:solidFill>
                <a:latin typeface="Times New Roman" panose="02020603050405020304" pitchFamily="18" charset="0"/>
              </a:rPr>
              <a:t>0 </a:t>
            </a:r>
            <a:r>
              <a:rPr lang="tr-TR" altLang="en-US" sz="2800">
                <a:solidFill>
                  <a:srgbClr val="FF3300"/>
                </a:solidFill>
                <a:latin typeface="Times New Roman" panose="02020603050405020304" pitchFamily="18" charset="0"/>
              </a:rPr>
              <a:t>boyutuz parametresi hesaplanır.</a:t>
            </a:r>
          </a:p>
          <a:p>
            <a:endParaRPr lang="tr-TR" altLang="en-US" sz="2400"/>
          </a:p>
          <a:p>
            <a:pPr>
              <a:buFontTx/>
              <a:buNone/>
            </a:pPr>
            <a:endParaRPr lang="tr-TR" altLang="en-US" sz="2400"/>
          </a:p>
          <a:p>
            <a:endParaRPr lang="tr-TR" altLang="en-US" sz="2400"/>
          </a:p>
          <a:p>
            <a:pPr>
              <a:buFontTx/>
              <a:buNone/>
            </a:pPr>
            <a:endParaRPr lang="tr-TR" altLang="en-US" sz="2400"/>
          </a:p>
        </p:txBody>
      </p:sp>
      <p:graphicFrame>
        <p:nvGraphicFramePr>
          <p:cNvPr id="3078" name="Object 6">
            <a:extLst>
              <a:ext uri="{FF2B5EF4-FFF2-40B4-BE49-F238E27FC236}">
                <a16:creationId xmlns:a16="http://schemas.microsoft.com/office/drawing/2014/main" id="{A56334A4-F9BE-8FD2-E07F-080E004FB1C3}"/>
              </a:ext>
            </a:extLst>
          </p:cNvPr>
          <p:cNvGraphicFramePr>
            <a:graphicFrameLocks noGrp="1" noChangeAspect="1"/>
          </p:cNvGraphicFramePr>
          <p:nvPr>
            <p:ph sz="half" idx="2"/>
          </p:nvPr>
        </p:nvGraphicFramePr>
        <p:xfrm>
          <a:off x="3986214" y="2852739"/>
          <a:ext cx="4217987" cy="1512887"/>
        </p:xfrm>
        <a:graphic>
          <a:graphicData uri="http://schemas.openxmlformats.org/presentationml/2006/ole">
            <mc:AlternateContent xmlns:mc="http://schemas.openxmlformats.org/markup-compatibility/2006">
              <mc:Choice xmlns:v="urn:schemas-microsoft-com:vml" Requires="v">
                <p:oleObj r:id="rId2" imgW="1841500" imgH="660400" progId="Equation.3">
                  <p:embed/>
                </p:oleObj>
              </mc:Choice>
              <mc:Fallback>
                <p:oleObj r:id="rId2" imgW="1841500" imgH="660400" progId="Equation.3">
                  <p:embed/>
                  <p:pic>
                    <p:nvPicPr>
                      <p:cNvPr id="3078" name="Object 6">
                        <a:extLst>
                          <a:ext uri="{FF2B5EF4-FFF2-40B4-BE49-F238E27FC236}">
                            <a16:creationId xmlns:a16="http://schemas.microsoft.com/office/drawing/2014/main" id="{A56334A4-F9BE-8FD2-E07F-080E004FB1C3}"/>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6214" y="2852739"/>
                        <a:ext cx="4217987" cy="1512887"/>
                      </a:xfrm>
                      <a:prstGeom prst="rect">
                        <a:avLst/>
                      </a:prstGeom>
                      <a:ln>
                        <a:noFill/>
                      </a:ln>
                      <a:extLs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checkerboard(across)">
                                      <p:cBhvr>
                                        <p:cTn id="7" dur="500"/>
                                        <p:tgtEl>
                                          <p:spTgt spid="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checkerboard(across)">
                                      <p:cBhvr>
                                        <p:cTn id="12"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29887C20-8D28-3617-E56E-86944EF2E3E1}"/>
              </a:ext>
            </a:extLst>
          </p:cNvPr>
          <p:cNvSpPr>
            <a:spLocks noGrp="1" noChangeArrowheads="1"/>
          </p:cNvSpPr>
          <p:nvPr>
            <p:ph type="title"/>
          </p:nvPr>
        </p:nvSpPr>
        <p:spPr>
          <a:xfrm>
            <a:off x="1992313" y="0"/>
            <a:ext cx="8229600" cy="1143000"/>
          </a:xfrm>
        </p:spPr>
        <p:txBody>
          <a:bodyPr/>
          <a:lstStyle/>
          <a:p>
            <a:r>
              <a:rPr lang="tr-TR" altLang="en-US" sz="3200" b="1">
                <a:solidFill>
                  <a:schemeClr val="accent2"/>
                </a:solidFill>
                <a:latin typeface="Times New Roman" panose="02020603050405020304" pitchFamily="18" charset="0"/>
              </a:rPr>
              <a:t>2. Aşama</a:t>
            </a:r>
            <a:endParaRPr lang="tr-TR" altLang="en-US" sz="3200" b="1">
              <a:solidFill>
                <a:schemeClr val="accent2"/>
              </a:solidFill>
              <a:latin typeface="Times New Roman" panose="02020603050405020304" pitchFamily="18" charset="0"/>
              <a:cs typeface="Times New Roman" panose="02020603050405020304" pitchFamily="18" charset="0"/>
            </a:endParaRPr>
          </a:p>
        </p:txBody>
      </p:sp>
      <p:sp>
        <p:nvSpPr>
          <p:cNvPr id="6147" name="Rectangle 3">
            <a:extLst>
              <a:ext uri="{FF2B5EF4-FFF2-40B4-BE49-F238E27FC236}">
                <a16:creationId xmlns:a16="http://schemas.microsoft.com/office/drawing/2014/main" id="{3AD49185-D993-BA50-F0B7-11BDCD0C9DE8}"/>
              </a:ext>
            </a:extLst>
          </p:cNvPr>
          <p:cNvSpPr>
            <a:spLocks noGrp="1" noChangeArrowheads="1"/>
          </p:cNvSpPr>
          <p:nvPr>
            <p:ph type="body" sz="half" idx="1"/>
          </p:nvPr>
        </p:nvSpPr>
        <p:spPr>
          <a:xfrm>
            <a:off x="1992313" y="765176"/>
            <a:ext cx="8362950" cy="4525963"/>
          </a:xfrm>
        </p:spPr>
        <p:txBody>
          <a:bodyPr/>
          <a:lstStyle/>
          <a:p>
            <a:r>
              <a:rPr lang="tr-TR" altLang="en-US" sz="2800">
                <a:solidFill>
                  <a:srgbClr val="FF3300"/>
                </a:solidFill>
                <a:latin typeface="Times New Roman" panose="02020603050405020304" pitchFamily="18" charset="0"/>
              </a:rPr>
              <a:t>Uç başlıklar arasındaki lateral eğimi hesaplanır.</a:t>
            </a:r>
          </a:p>
          <a:p>
            <a:endParaRPr lang="tr-TR" altLang="en-US" sz="2400">
              <a:solidFill>
                <a:srgbClr val="FF3300"/>
              </a:solidFill>
            </a:endParaRPr>
          </a:p>
          <a:p>
            <a:pPr>
              <a:buFontTx/>
              <a:buNone/>
            </a:pPr>
            <a:endParaRPr lang="tr-TR" altLang="en-US" sz="2400"/>
          </a:p>
        </p:txBody>
      </p:sp>
      <p:graphicFrame>
        <p:nvGraphicFramePr>
          <p:cNvPr id="6184" name="Object 40">
            <a:extLst>
              <a:ext uri="{FF2B5EF4-FFF2-40B4-BE49-F238E27FC236}">
                <a16:creationId xmlns:a16="http://schemas.microsoft.com/office/drawing/2014/main" id="{0ABA1B7A-4E89-3EAB-CEBE-975F6C4D2C88}"/>
              </a:ext>
            </a:extLst>
          </p:cNvPr>
          <p:cNvGraphicFramePr>
            <a:graphicFrameLocks noGrp="1" noChangeAspect="1"/>
          </p:cNvGraphicFramePr>
          <p:nvPr>
            <p:ph sz="half" idx="2"/>
          </p:nvPr>
        </p:nvGraphicFramePr>
        <p:xfrm>
          <a:off x="2566988" y="4797425"/>
          <a:ext cx="4157662" cy="781050"/>
        </p:xfrm>
        <a:graphic>
          <a:graphicData uri="http://schemas.openxmlformats.org/presentationml/2006/ole">
            <mc:AlternateContent xmlns:mc="http://schemas.openxmlformats.org/markup-compatibility/2006">
              <mc:Choice xmlns:v="urn:schemas-microsoft-com:vml" Requires="v">
                <p:oleObj r:id="rId2" imgW="2298700" imgH="431800" progId="Equation.3">
                  <p:embed/>
                </p:oleObj>
              </mc:Choice>
              <mc:Fallback>
                <p:oleObj r:id="rId2" imgW="2298700" imgH="431800" progId="Equation.3">
                  <p:embed/>
                  <p:pic>
                    <p:nvPicPr>
                      <p:cNvPr id="6184" name="Object 40">
                        <a:extLst>
                          <a:ext uri="{FF2B5EF4-FFF2-40B4-BE49-F238E27FC236}">
                            <a16:creationId xmlns:a16="http://schemas.microsoft.com/office/drawing/2014/main" id="{0ABA1B7A-4E89-3EAB-CEBE-975F6C4D2C88}"/>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988" y="4797425"/>
                        <a:ext cx="4157662" cy="781050"/>
                      </a:xfrm>
                      <a:prstGeom prst="rect">
                        <a:avLst/>
                      </a:prstGeom>
                      <a:ln>
                        <a:noFill/>
                      </a:ln>
                      <a:extLs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6148" name="Line 4">
            <a:extLst>
              <a:ext uri="{FF2B5EF4-FFF2-40B4-BE49-F238E27FC236}">
                <a16:creationId xmlns:a16="http://schemas.microsoft.com/office/drawing/2014/main" id="{9774F4D8-9ECF-78E5-67EF-595A9106750E}"/>
              </a:ext>
            </a:extLst>
          </p:cNvPr>
          <p:cNvSpPr>
            <a:spLocks noChangeShapeType="1"/>
          </p:cNvSpPr>
          <p:nvPr/>
        </p:nvSpPr>
        <p:spPr bwMode="auto">
          <a:xfrm>
            <a:off x="2495550" y="3068638"/>
            <a:ext cx="6624638" cy="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6149" name="Line 5">
            <a:extLst>
              <a:ext uri="{FF2B5EF4-FFF2-40B4-BE49-F238E27FC236}">
                <a16:creationId xmlns:a16="http://schemas.microsoft.com/office/drawing/2014/main" id="{5B847468-28EB-BA7E-823D-6735309E12E1}"/>
              </a:ext>
            </a:extLst>
          </p:cNvPr>
          <p:cNvSpPr>
            <a:spLocks noChangeShapeType="1"/>
          </p:cNvSpPr>
          <p:nvPr/>
        </p:nvSpPr>
        <p:spPr bwMode="auto">
          <a:xfrm>
            <a:off x="9120188" y="3068638"/>
            <a:ext cx="0" cy="1008062"/>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6150" name="AutoShape 6">
            <a:extLst>
              <a:ext uri="{FF2B5EF4-FFF2-40B4-BE49-F238E27FC236}">
                <a16:creationId xmlns:a16="http://schemas.microsoft.com/office/drawing/2014/main" id="{345085AF-3B9D-13F8-0B11-76E920E71EE8}"/>
              </a:ext>
            </a:extLst>
          </p:cNvPr>
          <p:cNvSpPr>
            <a:spLocks noChangeArrowheads="1"/>
          </p:cNvSpPr>
          <p:nvPr/>
        </p:nvSpPr>
        <p:spPr bwMode="auto">
          <a:xfrm>
            <a:off x="9048751" y="4076700"/>
            <a:ext cx="142875" cy="215900"/>
          </a:xfrm>
          <a:prstGeom prst="flowChartCollate">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US" altLang="en-US">
              <a:solidFill>
                <a:prstClr val="black"/>
              </a:solidFill>
              <a:latin typeface="Arial" panose="020B0604020202020204" pitchFamily="34" charset="0"/>
              <a:cs typeface="Arial" panose="020B0604020202020204" pitchFamily="34" charset="0"/>
            </a:endParaRPr>
          </a:p>
        </p:txBody>
      </p:sp>
      <p:sp>
        <p:nvSpPr>
          <p:cNvPr id="6151" name="Oval 7">
            <a:extLst>
              <a:ext uri="{FF2B5EF4-FFF2-40B4-BE49-F238E27FC236}">
                <a16:creationId xmlns:a16="http://schemas.microsoft.com/office/drawing/2014/main" id="{8C88337D-9B00-1E7D-282C-482567A58161}"/>
              </a:ext>
            </a:extLst>
          </p:cNvPr>
          <p:cNvSpPr>
            <a:spLocks noChangeArrowheads="1"/>
          </p:cNvSpPr>
          <p:nvPr/>
        </p:nvSpPr>
        <p:spPr bwMode="auto">
          <a:xfrm>
            <a:off x="2424114" y="2997201"/>
            <a:ext cx="142875" cy="144463"/>
          </a:xfrm>
          <a:prstGeom prst="ellipse">
            <a:avLst/>
          </a:prstGeom>
          <a:solidFill>
            <a:schemeClr val="bg2"/>
          </a:solidFill>
          <a:ln w="9525">
            <a:solidFill>
              <a:schemeClr val="tx1"/>
            </a:solidFill>
            <a:round/>
            <a:headEnd/>
            <a:tailEnd/>
          </a:ln>
        </p:spPr>
        <p:txBody>
          <a:bodyPr wrap="none" anchor="ctr"/>
          <a:lstStyle/>
          <a:p>
            <a:pPr fontAlgn="base">
              <a:spcBef>
                <a:spcPct val="0"/>
              </a:spcBef>
              <a:spcAft>
                <a:spcPct val="0"/>
              </a:spcAft>
            </a:pPr>
            <a:endParaRPr lang="en-US" altLang="en-US">
              <a:solidFill>
                <a:prstClr val="black"/>
              </a:solidFill>
              <a:latin typeface="Arial" panose="020B0604020202020204" pitchFamily="34" charset="0"/>
              <a:cs typeface="Arial" panose="020B0604020202020204" pitchFamily="34" charset="0"/>
            </a:endParaRPr>
          </a:p>
        </p:txBody>
      </p:sp>
      <p:sp>
        <p:nvSpPr>
          <p:cNvPr id="6152" name="Oval 8">
            <a:extLst>
              <a:ext uri="{FF2B5EF4-FFF2-40B4-BE49-F238E27FC236}">
                <a16:creationId xmlns:a16="http://schemas.microsoft.com/office/drawing/2014/main" id="{7774B045-F7E6-3C39-4849-2A5891BAE49F}"/>
              </a:ext>
            </a:extLst>
          </p:cNvPr>
          <p:cNvSpPr>
            <a:spLocks noChangeArrowheads="1"/>
          </p:cNvSpPr>
          <p:nvPr/>
        </p:nvSpPr>
        <p:spPr bwMode="auto">
          <a:xfrm>
            <a:off x="2870201" y="2997201"/>
            <a:ext cx="142875" cy="144463"/>
          </a:xfrm>
          <a:prstGeom prst="ellipse">
            <a:avLst/>
          </a:prstGeom>
          <a:solidFill>
            <a:schemeClr val="bg2"/>
          </a:solidFill>
          <a:ln w="9525">
            <a:solidFill>
              <a:schemeClr val="tx1"/>
            </a:solidFill>
            <a:round/>
            <a:headEnd/>
            <a:tailEnd/>
          </a:ln>
        </p:spPr>
        <p:txBody>
          <a:bodyPr wrap="none" anchor="ctr"/>
          <a:lstStyle/>
          <a:p>
            <a:pPr fontAlgn="base">
              <a:spcBef>
                <a:spcPct val="0"/>
              </a:spcBef>
              <a:spcAft>
                <a:spcPct val="0"/>
              </a:spcAft>
            </a:pPr>
            <a:endParaRPr lang="en-US" altLang="en-US">
              <a:solidFill>
                <a:prstClr val="black"/>
              </a:solidFill>
              <a:latin typeface="Arial" panose="020B0604020202020204" pitchFamily="34" charset="0"/>
              <a:cs typeface="Arial" panose="020B0604020202020204" pitchFamily="34" charset="0"/>
            </a:endParaRPr>
          </a:p>
        </p:txBody>
      </p:sp>
      <p:sp>
        <p:nvSpPr>
          <p:cNvPr id="6153" name="Oval 9">
            <a:extLst>
              <a:ext uri="{FF2B5EF4-FFF2-40B4-BE49-F238E27FC236}">
                <a16:creationId xmlns:a16="http://schemas.microsoft.com/office/drawing/2014/main" id="{EE0BDBB7-2D1A-81D7-4A7D-64CFFEA012B5}"/>
              </a:ext>
            </a:extLst>
          </p:cNvPr>
          <p:cNvSpPr>
            <a:spLocks noChangeArrowheads="1"/>
          </p:cNvSpPr>
          <p:nvPr/>
        </p:nvSpPr>
        <p:spPr bwMode="auto">
          <a:xfrm>
            <a:off x="3316289" y="2997201"/>
            <a:ext cx="142875" cy="144463"/>
          </a:xfrm>
          <a:prstGeom prst="ellipse">
            <a:avLst/>
          </a:prstGeom>
          <a:solidFill>
            <a:schemeClr val="bg2"/>
          </a:solidFill>
          <a:ln w="9525">
            <a:solidFill>
              <a:schemeClr val="tx1"/>
            </a:solidFill>
            <a:round/>
            <a:headEnd/>
            <a:tailEnd/>
          </a:ln>
        </p:spPr>
        <p:txBody>
          <a:bodyPr wrap="none" anchor="ctr"/>
          <a:lstStyle/>
          <a:p>
            <a:pPr fontAlgn="base">
              <a:spcBef>
                <a:spcPct val="0"/>
              </a:spcBef>
              <a:spcAft>
                <a:spcPct val="0"/>
              </a:spcAft>
            </a:pPr>
            <a:endParaRPr lang="en-US" altLang="en-US">
              <a:solidFill>
                <a:prstClr val="black"/>
              </a:solidFill>
              <a:latin typeface="Arial" panose="020B0604020202020204" pitchFamily="34" charset="0"/>
              <a:cs typeface="Arial" panose="020B0604020202020204" pitchFamily="34" charset="0"/>
            </a:endParaRPr>
          </a:p>
        </p:txBody>
      </p:sp>
      <p:sp>
        <p:nvSpPr>
          <p:cNvPr id="6154" name="Oval 10">
            <a:extLst>
              <a:ext uri="{FF2B5EF4-FFF2-40B4-BE49-F238E27FC236}">
                <a16:creationId xmlns:a16="http://schemas.microsoft.com/office/drawing/2014/main" id="{CD6424FC-8FEB-CD21-BADA-D1DB3777A49D}"/>
              </a:ext>
            </a:extLst>
          </p:cNvPr>
          <p:cNvSpPr>
            <a:spLocks noChangeArrowheads="1"/>
          </p:cNvSpPr>
          <p:nvPr/>
        </p:nvSpPr>
        <p:spPr bwMode="auto">
          <a:xfrm>
            <a:off x="3792539" y="2997201"/>
            <a:ext cx="142875" cy="144463"/>
          </a:xfrm>
          <a:prstGeom prst="ellipse">
            <a:avLst/>
          </a:prstGeom>
          <a:solidFill>
            <a:schemeClr val="bg2"/>
          </a:solidFill>
          <a:ln w="9525">
            <a:solidFill>
              <a:schemeClr val="tx1"/>
            </a:solidFill>
            <a:round/>
            <a:headEnd/>
            <a:tailEnd/>
          </a:ln>
        </p:spPr>
        <p:txBody>
          <a:bodyPr wrap="none" anchor="ctr"/>
          <a:lstStyle/>
          <a:p>
            <a:pPr fontAlgn="base">
              <a:spcBef>
                <a:spcPct val="0"/>
              </a:spcBef>
              <a:spcAft>
                <a:spcPct val="0"/>
              </a:spcAft>
            </a:pPr>
            <a:endParaRPr lang="en-US" altLang="en-US">
              <a:solidFill>
                <a:prstClr val="black"/>
              </a:solidFill>
              <a:latin typeface="Arial" panose="020B0604020202020204" pitchFamily="34" charset="0"/>
              <a:cs typeface="Arial" panose="020B0604020202020204" pitchFamily="34" charset="0"/>
            </a:endParaRPr>
          </a:p>
        </p:txBody>
      </p:sp>
      <p:sp>
        <p:nvSpPr>
          <p:cNvPr id="6156" name="Text Box 12">
            <a:extLst>
              <a:ext uri="{FF2B5EF4-FFF2-40B4-BE49-F238E27FC236}">
                <a16:creationId xmlns:a16="http://schemas.microsoft.com/office/drawing/2014/main" id="{61EADE72-21E9-F267-5839-588038DC5E38}"/>
              </a:ext>
            </a:extLst>
          </p:cNvPr>
          <p:cNvSpPr txBox="1">
            <a:spLocks noChangeArrowheads="1"/>
          </p:cNvSpPr>
          <p:nvPr/>
        </p:nvSpPr>
        <p:spPr bwMode="auto">
          <a:xfrm>
            <a:off x="8472489" y="3127376"/>
            <a:ext cx="5032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r>
              <a:rPr lang="tr-TR" altLang="en-US">
                <a:solidFill>
                  <a:prstClr val="black"/>
                </a:solidFill>
                <a:latin typeface="Arial" panose="020B0604020202020204" pitchFamily="34" charset="0"/>
              </a:rPr>
              <a:t>15</a:t>
            </a:r>
            <a:endParaRPr lang="tr-TR" altLang="en-US">
              <a:solidFill>
                <a:prstClr val="black"/>
              </a:solidFill>
              <a:latin typeface="Arial" panose="020B0604020202020204" pitchFamily="34" charset="0"/>
              <a:cs typeface="Arial" panose="020B0604020202020204" pitchFamily="34" charset="0"/>
            </a:endParaRPr>
          </a:p>
        </p:txBody>
      </p:sp>
      <p:sp>
        <p:nvSpPr>
          <p:cNvPr id="6157" name="Text Box 13">
            <a:extLst>
              <a:ext uri="{FF2B5EF4-FFF2-40B4-BE49-F238E27FC236}">
                <a16:creationId xmlns:a16="http://schemas.microsoft.com/office/drawing/2014/main" id="{07193714-CB91-C18A-1D50-02D35D181300}"/>
              </a:ext>
            </a:extLst>
          </p:cNvPr>
          <p:cNvSpPr txBox="1">
            <a:spLocks noChangeArrowheads="1"/>
          </p:cNvSpPr>
          <p:nvPr/>
        </p:nvSpPr>
        <p:spPr bwMode="auto">
          <a:xfrm>
            <a:off x="2308226" y="3141663"/>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r>
              <a:rPr lang="tr-TR" altLang="en-US">
                <a:solidFill>
                  <a:prstClr val="black"/>
                </a:solidFill>
                <a:latin typeface="Arial" panose="020B0604020202020204" pitchFamily="34" charset="0"/>
              </a:rPr>
              <a:t>1      2</a:t>
            </a:r>
            <a:endParaRPr lang="tr-TR" altLang="en-US">
              <a:solidFill>
                <a:prstClr val="black"/>
              </a:solidFill>
              <a:latin typeface="Arial" panose="020B0604020202020204" pitchFamily="34" charset="0"/>
              <a:cs typeface="Arial" panose="020B0604020202020204" pitchFamily="34" charset="0"/>
            </a:endParaRPr>
          </a:p>
        </p:txBody>
      </p:sp>
      <p:sp>
        <p:nvSpPr>
          <p:cNvPr id="6158" name="Text Box 14">
            <a:extLst>
              <a:ext uri="{FF2B5EF4-FFF2-40B4-BE49-F238E27FC236}">
                <a16:creationId xmlns:a16="http://schemas.microsoft.com/office/drawing/2014/main" id="{A110B225-F6CA-10C3-E07D-6AAEFA7CD1EF}"/>
              </a:ext>
            </a:extLst>
          </p:cNvPr>
          <p:cNvSpPr txBox="1">
            <a:spLocks noChangeArrowheads="1"/>
          </p:cNvSpPr>
          <p:nvPr/>
        </p:nvSpPr>
        <p:spPr bwMode="auto">
          <a:xfrm>
            <a:off x="2060575" y="2492375"/>
            <a:ext cx="865188"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fontAlgn="base">
              <a:spcBef>
                <a:spcPct val="50000"/>
              </a:spcBef>
              <a:spcAft>
                <a:spcPct val="0"/>
              </a:spcAft>
            </a:pPr>
            <a:r>
              <a:rPr lang="tr-TR" altLang="en-US" b="1">
                <a:solidFill>
                  <a:prstClr val="black"/>
                </a:solidFill>
                <a:latin typeface="Arial" panose="020B0604020202020204" pitchFamily="34" charset="0"/>
              </a:rPr>
              <a:t>99.80</a:t>
            </a:r>
            <a:endParaRPr lang="tr-TR" altLang="en-US" b="1">
              <a:solidFill>
                <a:prstClr val="black"/>
              </a:solidFill>
              <a:latin typeface="Arial" panose="020B0604020202020204" pitchFamily="34" charset="0"/>
              <a:cs typeface="Arial" panose="020B0604020202020204" pitchFamily="34" charset="0"/>
            </a:endParaRPr>
          </a:p>
        </p:txBody>
      </p:sp>
      <p:sp>
        <p:nvSpPr>
          <p:cNvPr id="6159" name="Text Box 15">
            <a:extLst>
              <a:ext uri="{FF2B5EF4-FFF2-40B4-BE49-F238E27FC236}">
                <a16:creationId xmlns:a16="http://schemas.microsoft.com/office/drawing/2014/main" id="{162A6950-B431-2CF2-C562-26809FB3E4AD}"/>
              </a:ext>
            </a:extLst>
          </p:cNvPr>
          <p:cNvSpPr txBox="1">
            <a:spLocks noChangeArrowheads="1"/>
          </p:cNvSpPr>
          <p:nvPr/>
        </p:nvSpPr>
        <p:spPr bwMode="auto">
          <a:xfrm>
            <a:off x="8328025" y="2262189"/>
            <a:ext cx="865188"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fontAlgn="base">
              <a:spcBef>
                <a:spcPct val="50000"/>
              </a:spcBef>
              <a:spcAft>
                <a:spcPct val="0"/>
              </a:spcAft>
            </a:pPr>
            <a:r>
              <a:rPr lang="tr-TR" altLang="en-US" b="1">
                <a:solidFill>
                  <a:prstClr val="black"/>
                </a:solidFill>
                <a:latin typeface="Arial" panose="020B0604020202020204" pitchFamily="34" charset="0"/>
              </a:rPr>
              <a:t>99.20</a:t>
            </a:r>
            <a:endParaRPr lang="tr-TR" altLang="en-US" b="1">
              <a:solidFill>
                <a:prstClr val="black"/>
              </a:solidFill>
              <a:latin typeface="Arial" panose="020B0604020202020204" pitchFamily="34" charset="0"/>
              <a:cs typeface="Arial" panose="020B0604020202020204" pitchFamily="34" charset="0"/>
            </a:endParaRPr>
          </a:p>
        </p:txBody>
      </p:sp>
      <p:sp>
        <p:nvSpPr>
          <p:cNvPr id="6160" name="Text Box 16">
            <a:extLst>
              <a:ext uri="{FF2B5EF4-FFF2-40B4-BE49-F238E27FC236}">
                <a16:creationId xmlns:a16="http://schemas.microsoft.com/office/drawing/2014/main" id="{E4DB049A-F0DA-946C-138A-302FAF08AE13}"/>
              </a:ext>
            </a:extLst>
          </p:cNvPr>
          <p:cNvSpPr txBox="1">
            <a:spLocks noChangeArrowheads="1"/>
          </p:cNvSpPr>
          <p:nvPr/>
        </p:nvSpPr>
        <p:spPr bwMode="auto">
          <a:xfrm>
            <a:off x="8110539" y="3916364"/>
            <a:ext cx="865187"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fontAlgn="base">
              <a:spcBef>
                <a:spcPct val="50000"/>
              </a:spcBef>
              <a:spcAft>
                <a:spcPct val="0"/>
              </a:spcAft>
            </a:pPr>
            <a:r>
              <a:rPr lang="tr-TR" altLang="en-US" b="1">
                <a:solidFill>
                  <a:prstClr val="black"/>
                </a:solidFill>
                <a:latin typeface="Arial" panose="020B0604020202020204" pitchFamily="34" charset="0"/>
              </a:rPr>
              <a:t>98.80</a:t>
            </a:r>
            <a:endParaRPr lang="tr-TR" altLang="en-US" b="1">
              <a:solidFill>
                <a:prstClr val="black"/>
              </a:solidFill>
              <a:latin typeface="Arial" panose="020B0604020202020204" pitchFamily="34" charset="0"/>
              <a:cs typeface="Arial" panose="020B0604020202020204" pitchFamily="34" charset="0"/>
            </a:endParaRPr>
          </a:p>
        </p:txBody>
      </p:sp>
      <p:sp>
        <p:nvSpPr>
          <p:cNvPr id="6161" name="Line 17">
            <a:extLst>
              <a:ext uri="{FF2B5EF4-FFF2-40B4-BE49-F238E27FC236}">
                <a16:creationId xmlns:a16="http://schemas.microsoft.com/office/drawing/2014/main" id="{831911F8-7C6E-BDD8-2828-44E2B0C143FB}"/>
              </a:ext>
            </a:extLst>
          </p:cNvPr>
          <p:cNvSpPr>
            <a:spLocks noChangeShapeType="1"/>
          </p:cNvSpPr>
          <p:nvPr/>
        </p:nvSpPr>
        <p:spPr bwMode="auto">
          <a:xfrm>
            <a:off x="8759826" y="2924175"/>
            <a:ext cx="360363" cy="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6162" name="Text Box 18">
            <a:extLst>
              <a:ext uri="{FF2B5EF4-FFF2-40B4-BE49-F238E27FC236}">
                <a16:creationId xmlns:a16="http://schemas.microsoft.com/office/drawing/2014/main" id="{787823A9-C570-16DF-11B8-6B3064F0A7C7}"/>
              </a:ext>
            </a:extLst>
          </p:cNvPr>
          <p:cNvSpPr txBox="1">
            <a:spLocks noChangeArrowheads="1"/>
          </p:cNvSpPr>
          <p:nvPr/>
        </p:nvSpPr>
        <p:spPr bwMode="auto">
          <a:xfrm>
            <a:off x="8686800" y="2593976"/>
            <a:ext cx="8651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r>
              <a:rPr lang="tr-TR" altLang="en-US">
                <a:solidFill>
                  <a:prstClr val="black"/>
                </a:solidFill>
                <a:latin typeface="Arial" panose="020B0604020202020204" pitchFamily="34" charset="0"/>
              </a:rPr>
              <a:t>6 m</a:t>
            </a:r>
            <a:endParaRPr lang="tr-TR" altLang="en-US">
              <a:solidFill>
                <a:prstClr val="black"/>
              </a:solidFill>
              <a:latin typeface="Arial" panose="020B0604020202020204" pitchFamily="34" charset="0"/>
              <a:cs typeface="Arial" panose="020B0604020202020204" pitchFamily="34" charset="0"/>
            </a:endParaRPr>
          </a:p>
        </p:txBody>
      </p:sp>
      <p:sp>
        <p:nvSpPr>
          <p:cNvPr id="6163" name="Line 19">
            <a:extLst>
              <a:ext uri="{FF2B5EF4-FFF2-40B4-BE49-F238E27FC236}">
                <a16:creationId xmlns:a16="http://schemas.microsoft.com/office/drawing/2014/main" id="{98F6CFF4-42B3-9E8C-1BC6-63687672B5E7}"/>
              </a:ext>
            </a:extLst>
          </p:cNvPr>
          <p:cNvSpPr>
            <a:spLocks noChangeShapeType="1"/>
          </p:cNvSpPr>
          <p:nvPr/>
        </p:nvSpPr>
        <p:spPr bwMode="auto">
          <a:xfrm>
            <a:off x="9480550" y="3068638"/>
            <a:ext cx="0" cy="1008062"/>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6164" name="Text Box 20">
            <a:extLst>
              <a:ext uri="{FF2B5EF4-FFF2-40B4-BE49-F238E27FC236}">
                <a16:creationId xmlns:a16="http://schemas.microsoft.com/office/drawing/2014/main" id="{258E2EA2-A9D5-4F2C-3602-9658DD1A51DA}"/>
              </a:ext>
            </a:extLst>
          </p:cNvPr>
          <p:cNvSpPr txBox="1">
            <a:spLocks noChangeArrowheads="1"/>
          </p:cNvSpPr>
          <p:nvPr/>
        </p:nvSpPr>
        <p:spPr bwMode="auto">
          <a:xfrm>
            <a:off x="9437689" y="3340101"/>
            <a:ext cx="8651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r>
              <a:rPr lang="tr-TR" altLang="en-US">
                <a:solidFill>
                  <a:prstClr val="black"/>
                </a:solidFill>
                <a:latin typeface="Arial" panose="020B0604020202020204" pitchFamily="34" charset="0"/>
              </a:rPr>
              <a:t>18 m</a:t>
            </a:r>
            <a:endParaRPr lang="tr-TR" altLang="en-US">
              <a:solidFill>
                <a:prstClr val="black"/>
              </a:solidFill>
              <a:latin typeface="Arial" panose="020B0604020202020204" pitchFamily="34" charset="0"/>
              <a:cs typeface="Arial" panose="020B0604020202020204" pitchFamily="34" charset="0"/>
            </a:endParaRPr>
          </a:p>
        </p:txBody>
      </p:sp>
      <p:sp>
        <p:nvSpPr>
          <p:cNvPr id="6165" name="Oval 21">
            <a:extLst>
              <a:ext uri="{FF2B5EF4-FFF2-40B4-BE49-F238E27FC236}">
                <a16:creationId xmlns:a16="http://schemas.microsoft.com/office/drawing/2014/main" id="{0E3F8885-CE1E-5B78-EA3E-A9FCB1528219}"/>
              </a:ext>
            </a:extLst>
          </p:cNvPr>
          <p:cNvSpPr>
            <a:spLocks noChangeArrowheads="1"/>
          </p:cNvSpPr>
          <p:nvPr/>
        </p:nvSpPr>
        <p:spPr bwMode="auto">
          <a:xfrm>
            <a:off x="4224339" y="2997201"/>
            <a:ext cx="142875" cy="144463"/>
          </a:xfrm>
          <a:prstGeom prst="ellipse">
            <a:avLst/>
          </a:prstGeom>
          <a:solidFill>
            <a:schemeClr val="bg2"/>
          </a:solidFill>
          <a:ln w="9525">
            <a:solidFill>
              <a:schemeClr val="tx1"/>
            </a:solidFill>
            <a:round/>
            <a:headEnd/>
            <a:tailEnd/>
          </a:ln>
        </p:spPr>
        <p:txBody>
          <a:bodyPr wrap="none" anchor="ctr"/>
          <a:lstStyle/>
          <a:p>
            <a:pPr fontAlgn="base">
              <a:spcBef>
                <a:spcPct val="0"/>
              </a:spcBef>
              <a:spcAft>
                <a:spcPct val="0"/>
              </a:spcAft>
            </a:pPr>
            <a:endParaRPr lang="en-US" altLang="en-US">
              <a:solidFill>
                <a:prstClr val="black"/>
              </a:solidFill>
              <a:latin typeface="Arial" panose="020B0604020202020204" pitchFamily="34" charset="0"/>
              <a:cs typeface="Arial" panose="020B0604020202020204" pitchFamily="34" charset="0"/>
            </a:endParaRPr>
          </a:p>
        </p:txBody>
      </p:sp>
      <p:sp>
        <p:nvSpPr>
          <p:cNvPr id="6166" name="Oval 22">
            <a:extLst>
              <a:ext uri="{FF2B5EF4-FFF2-40B4-BE49-F238E27FC236}">
                <a16:creationId xmlns:a16="http://schemas.microsoft.com/office/drawing/2014/main" id="{4D7B9715-D89D-C608-745F-F754247E2153}"/>
              </a:ext>
            </a:extLst>
          </p:cNvPr>
          <p:cNvSpPr>
            <a:spLocks noChangeArrowheads="1"/>
          </p:cNvSpPr>
          <p:nvPr/>
        </p:nvSpPr>
        <p:spPr bwMode="auto">
          <a:xfrm>
            <a:off x="4656139" y="2997201"/>
            <a:ext cx="142875" cy="144463"/>
          </a:xfrm>
          <a:prstGeom prst="ellipse">
            <a:avLst/>
          </a:prstGeom>
          <a:solidFill>
            <a:schemeClr val="bg2"/>
          </a:solidFill>
          <a:ln w="9525">
            <a:solidFill>
              <a:schemeClr val="tx1"/>
            </a:solidFill>
            <a:round/>
            <a:headEnd/>
            <a:tailEnd/>
          </a:ln>
        </p:spPr>
        <p:txBody>
          <a:bodyPr wrap="none" anchor="ctr"/>
          <a:lstStyle/>
          <a:p>
            <a:pPr fontAlgn="base">
              <a:spcBef>
                <a:spcPct val="0"/>
              </a:spcBef>
              <a:spcAft>
                <a:spcPct val="0"/>
              </a:spcAft>
            </a:pPr>
            <a:endParaRPr lang="en-US" altLang="en-US">
              <a:solidFill>
                <a:prstClr val="black"/>
              </a:solidFill>
              <a:latin typeface="Arial" panose="020B0604020202020204" pitchFamily="34" charset="0"/>
              <a:cs typeface="Arial" panose="020B0604020202020204" pitchFamily="34" charset="0"/>
            </a:endParaRPr>
          </a:p>
        </p:txBody>
      </p:sp>
      <p:sp>
        <p:nvSpPr>
          <p:cNvPr id="6167" name="Oval 23">
            <a:extLst>
              <a:ext uri="{FF2B5EF4-FFF2-40B4-BE49-F238E27FC236}">
                <a16:creationId xmlns:a16="http://schemas.microsoft.com/office/drawing/2014/main" id="{E47DEE52-F41F-E459-320C-1C43E033EC3E}"/>
              </a:ext>
            </a:extLst>
          </p:cNvPr>
          <p:cNvSpPr>
            <a:spLocks noChangeArrowheads="1"/>
          </p:cNvSpPr>
          <p:nvPr/>
        </p:nvSpPr>
        <p:spPr bwMode="auto">
          <a:xfrm>
            <a:off x="5087939" y="2997201"/>
            <a:ext cx="142875" cy="144463"/>
          </a:xfrm>
          <a:prstGeom prst="ellipse">
            <a:avLst/>
          </a:prstGeom>
          <a:solidFill>
            <a:schemeClr val="bg2"/>
          </a:solidFill>
          <a:ln w="9525">
            <a:solidFill>
              <a:schemeClr val="tx1"/>
            </a:solidFill>
            <a:round/>
            <a:headEnd/>
            <a:tailEnd/>
          </a:ln>
        </p:spPr>
        <p:txBody>
          <a:bodyPr wrap="none" anchor="ctr"/>
          <a:lstStyle/>
          <a:p>
            <a:pPr fontAlgn="base">
              <a:spcBef>
                <a:spcPct val="0"/>
              </a:spcBef>
              <a:spcAft>
                <a:spcPct val="0"/>
              </a:spcAft>
            </a:pPr>
            <a:endParaRPr lang="en-US" altLang="en-US">
              <a:solidFill>
                <a:prstClr val="black"/>
              </a:solidFill>
              <a:latin typeface="Arial" panose="020B0604020202020204" pitchFamily="34" charset="0"/>
              <a:cs typeface="Arial" panose="020B0604020202020204" pitchFamily="34" charset="0"/>
            </a:endParaRPr>
          </a:p>
        </p:txBody>
      </p:sp>
      <p:sp>
        <p:nvSpPr>
          <p:cNvPr id="6168" name="Oval 24">
            <a:extLst>
              <a:ext uri="{FF2B5EF4-FFF2-40B4-BE49-F238E27FC236}">
                <a16:creationId xmlns:a16="http://schemas.microsoft.com/office/drawing/2014/main" id="{FDCB319C-EA2C-73EC-2672-8476EA855006}"/>
              </a:ext>
            </a:extLst>
          </p:cNvPr>
          <p:cNvSpPr>
            <a:spLocks noChangeArrowheads="1"/>
          </p:cNvSpPr>
          <p:nvPr/>
        </p:nvSpPr>
        <p:spPr bwMode="auto">
          <a:xfrm>
            <a:off x="5519739" y="2997201"/>
            <a:ext cx="142875" cy="144463"/>
          </a:xfrm>
          <a:prstGeom prst="ellipse">
            <a:avLst/>
          </a:prstGeom>
          <a:solidFill>
            <a:schemeClr val="bg2"/>
          </a:solidFill>
          <a:ln w="9525">
            <a:solidFill>
              <a:schemeClr val="tx1"/>
            </a:solidFill>
            <a:round/>
            <a:headEnd/>
            <a:tailEnd/>
          </a:ln>
        </p:spPr>
        <p:txBody>
          <a:bodyPr wrap="none" anchor="ctr"/>
          <a:lstStyle/>
          <a:p>
            <a:pPr fontAlgn="base">
              <a:spcBef>
                <a:spcPct val="0"/>
              </a:spcBef>
              <a:spcAft>
                <a:spcPct val="0"/>
              </a:spcAft>
            </a:pPr>
            <a:endParaRPr lang="en-US" altLang="en-US">
              <a:solidFill>
                <a:prstClr val="black"/>
              </a:solidFill>
              <a:latin typeface="Arial" panose="020B0604020202020204" pitchFamily="34" charset="0"/>
              <a:cs typeface="Arial" panose="020B0604020202020204" pitchFamily="34" charset="0"/>
            </a:endParaRPr>
          </a:p>
        </p:txBody>
      </p:sp>
      <p:sp>
        <p:nvSpPr>
          <p:cNvPr id="6175" name="Oval 31">
            <a:extLst>
              <a:ext uri="{FF2B5EF4-FFF2-40B4-BE49-F238E27FC236}">
                <a16:creationId xmlns:a16="http://schemas.microsoft.com/office/drawing/2014/main" id="{985FCF83-D2BD-4C33-1E34-F0125FB70F73}"/>
              </a:ext>
            </a:extLst>
          </p:cNvPr>
          <p:cNvSpPr>
            <a:spLocks noChangeArrowheads="1"/>
          </p:cNvSpPr>
          <p:nvPr/>
        </p:nvSpPr>
        <p:spPr bwMode="auto">
          <a:xfrm>
            <a:off x="5880101" y="2997201"/>
            <a:ext cx="142875" cy="144463"/>
          </a:xfrm>
          <a:prstGeom prst="ellipse">
            <a:avLst/>
          </a:prstGeom>
          <a:solidFill>
            <a:schemeClr val="bg2"/>
          </a:solidFill>
          <a:ln w="9525">
            <a:solidFill>
              <a:schemeClr val="tx1"/>
            </a:solidFill>
            <a:round/>
            <a:headEnd/>
            <a:tailEnd/>
          </a:ln>
        </p:spPr>
        <p:txBody>
          <a:bodyPr wrap="none" anchor="ctr"/>
          <a:lstStyle/>
          <a:p>
            <a:pPr fontAlgn="base">
              <a:spcBef>
                <a:spcPct val="0"/>
              </a:spcBef>
              <a:spcAft>
                <a:spcPct val="0"/>
              </a:spcAft>
            </a:pPr>
            <a:endParaRPr lang="en-US" altLang="en-US">
              <a:solidFill>
                <a:prstClr val="black"/>
              </a:solidFill>
              <a:latin typeface="Arial" panose="020B0604020202020204" pitchFamily="34" charset="0"/>
              <a:cs typeface="Arial" panose="020B0604020202020204" pitchFamily="34" charset="0"/>
            </a:endParaRPr>
          </a:p>
        </p:txBody>
      </p:sp>
      <p:sp>
        <p:nvSpPr>
          <p:cNvPr id="6176" name="Oval 32">
            <a:extLst>
              <a:ext uri="{FF2B5EF4-FFF2-40B4-BE49-F238E27FC236}">
                <a16:creationId xmlns:a16="http://schemas.microsoft.com/office/drawing/2014/main" id="{17EFD5F6-52A8-83E6-3147-4013569D7529}"/>
              </a:ext>
            </a:extLst>
          </p:cNvPr>
          <p:cNvSpPr>
            <a:spLocks noChangeArrowheads="1"/>
          </p:cNvSpPr>
          <p:nvPr/>
        </p:nvSpPr>
        <p:spPr bwMode="auto">
          <a:xfrm>
            <a:off x="6326189" y="2997201"/>
            <a:ext cx="142875" cy="144463"/>
          </a:xfrm>
          <a:prstGeom prst="ellipse">
            <a:avLst/>
          </a:prstGeom>
          <a:solidFill>
            <a:schemeClr val="bg2"/>
          </a:solidFill>
          <a:ln w="9525">
            <a:solidFill>
              <a:schemeClr val="tx1"/>
            </a:solidFill>
            <a:round/>
            <a:headEnd/>
            <a:tailEnd/>
          </a:ln>
        </p:spPr>
        <p:txBody>
          <a:bodyPr wrap="none" anchor="ctr"/>
          <a:lstStyle/>
          <a:p>
            <a:pPr fontAlgn="base">
              <a:spcBef>
                <a:spcPct val="0"/>
              </a:spcBef>
              <a:spcAft>
                <a:spcPct val="0"/>
              </a:spcAft>
            </a:pPr>
            <a:endParaRPr lang="en-US" altLang="en-US">
              <a:solidFill>
                <a:prstClr val="black"/>
              </a:solidFill>
              <a:latin typeface="Arial" panose="020B0604020202020204" pitchFamily="34" charset="0"/>
              <a:cs typeface="Arial" panose="020B0604020202020204" pitchFamily="34" charset="0"/>
            </a:endParaRPr>
          </a:p>
        </p:txBody>
      </p:sp>
      <p:sp>
        <p:nvSpPr>
          <p:cNvPr id="6177" name="Oval 33">
            <a:extLst>
              <a:ext uri="{FF2B5EF4-FFF2-40B4-BE49-F238E27FC236}">
                <a16:creationId xmlns:a16="http://schemas.microsoft.com/office/drawing/2014/main" id="{66695B74-5D5B-F80A-DC1A-8AC87BC6ECD6}"/>
              </a:ext>
            </a:extLst>
          </p:cNvPr>
          <p:cNvSpPr>
            <a:spLocks noChangeArrowheads="1"/>
          </p:cNvSpPr>
          <p:nvPr/>
        </p:nvSpPr>
        <p:spPr bwMode="auto">
          <a:xfrm>
            <a:off x="6772276" y="2997201"/>
            <a:ext cx="142875" cy="144463"/>
          </a:xfrm>
          <a:prstGeom prst="ellipse">
            <a:avLst/>
          </a:prstGeom>
          <a:solidFill>
            <a:schemeClr val="bg2"/>
          </a:solidFill>
          <a:ln w="9525">
            <a:solidFill>
              <a:schemeClr val="tx1"/>
            </a:solidFill>
            <a:round/>
            <a:headEnd/>
            <a:tailEnd/>
          </a:ln>
        </p:spPr>
        <p:txBody>
          <a:bodyPr wrap="none" anchor="ctr"/>
          <a:lstStyle/>
          <a:p>
            <a:pPr fontAlgn="base">
              <a:spcBef>
                <a:spcPct val="0"/>
              </a:spcBef>
              <a:spcAft>
                <a:spcPct val="0"/>
              </a:spcAft>
            </a:pPr>
            <a:endParaRPr lang="en-US" altLang="en-US">
              <a:solidFill>
                <a:prstClr val="black"/>
              </a:solidFill>
              <a:latin typeface="Arial" panose="020B0604020202020204" pitchFamily="34" charset="0"/>
              <a:cs typeface="Arial" panose="020B0604020202020204" pitchFamily="34" charset="0"/>
            </a:endParaRPr>
          </a:p>
        </p:txBody>
      </p:sp>
      <p:sp>
        <p:nvSpPr>
          <p:cNvPr id="6178" name="Oval 34">
            <a:extLst>
              <a:ext uri="{FF2B5EF4-FFF2-40B4-BE49-F238E27FC236}">
                <a16:creationId xmlns:a16="http://schemas.microsoft.com/office/drawing/2014/main" id="{D561BABD-4321-30C7-8C43-B52E0536DC7A}"/>
              </a:ext>
            </a:extLst>
          </p:cNvPr>
          <p:cNvSpPr>
            <a:spLocks noChangeArrowheads="1"/>
          </p:cNvSpPr>
          <p:nvPr/>
        </p:nvSpPr>
        <p:spPr bwMode="auto">
          <a:xfrm>
            <a:off x="7248526" y="2997201"/>
            <a:ext cx="142875" cy="144463"/>
          </a:xfrm>
          <a:prstGeom prst="ellipse">
            <a:avLst/>
          </a:prstGeom>
          <a:solidFill>
            <a:schemeClr val="bg2"/>
          </a:solidFill>
          <a:ln w="9525">
            <a:solidFill>
              <a:schemeClr val="tx1"/>
            </a:solidFill>
            <a:round/>
            <a:headEnd/>
            <a:tailEnd/>
          </a:ln>
        </p:spPr>
        <p:txBody>
          <a:bodyPr wrap="none" anchor="ctr"/>
          <a:lstStyle/>
          <a:p>
            <a:pPr fontAlgn="base">
              <a:spcBef>
                <a:spcPct val="0"/>
              </a:spcBef>
              <a:spcAft>
                <a:spcPct val="0"/>
              </a:spcAft>
            </a:pPr>
            <a:endParaRPr lang="en-US" altLang="en-US">
              <a:solidFill>
                <a:prstClr val="black"/>
              </a:solidFill>
              <a:latin typeface="Arial" panose="020B0604020202020204" pitchFamily="34" charset="0"/>
              <a:cs typeface="Arial" panose="020B0604020202020204" pitchFamily="34" charset="0"/>
            </a:endParaRPr>
          </a:p>
        </p:txBody>
      </p:sp>
      <p:sp>
        <p:nvSpPr>
          <p:cNvPr id="6179" name="Oval 35">
            <a:extLst>
              <a:ext uri="{FF2B5EF4-FFF2-40B4-BE49-F238E27FC236}">
                <a16:creationId xmlns:a16="http://schemas.microsoft.com/office/drawing/2014/main" id="{EA72ECE7-84EE-3D4D-E29F-670FA86E1825}"/>
              </a:ext>
            </a:extLst>
          </p:cNvPr>
          <p:cNvSpPr>
            <a:spLocks noChangeArrowheads="1"/>
          </p:cNvSpPr>
          <p:nvPr/>
        </p:nvSpPr>
        <p:spPr bwMode="auto">
          <a:xfrm>
            <a:off x="7680326" y="2997201"/>
            <a:ext cx="142875" cy="144463"/>
          </a:xfrm>
          <a:prstGeom prst="ellipse">
            <a:avLst/>
          </a:prstGeom>
          <a:solidFill>
            <a:schemeClr val="bg2"/>
          </a:solidFill>
          <a:ln w="9525">
            <a:solidFill>
              <a:schemeClr val="tx1"/>
            </a:solidFill>
            <a:round/>
            <a:headEnd/>
            <a:tailEnd/>
          </a:ln>
        </p:spPr>
        <p:txBody>
          <a:bodyPr wrap="none" anchor="ctr"/>
          <a:lstStyle/>
          <a:p>
            <a:pPr fontAlgn="base">
              <a:spcBef>
                <a:spcPct val="0"/>
              </a:spcBef>
              <a:spcAft>
                <a:spcPct val="0"/>
              </a:spcAft>
            </a:pPr>
            <a:endParaRPr lang="en-US" altLang="en-US">
              <a:solidFill>
                <a:prstClr val="black"/>
              </a:solidFill>
              <a:latin typeface="Arial" panose="020B0604020202020204" pitchFamily="34" charset="0"/>
              <a:cs typeface="Arial" panose="020B0604020202020204" pitchFamily="34" charset="0"/>
            </a:endParaRPr>
          </a:p>
        </p:txBody>
      </p:sp>
      <p:sp>
        <p:nvSpPr>
          <p:cNvPr id="6180" name="Oval 36">
            <a:extLst>
              <a:ext uri="{FF2B5EF4-FFF2-40B4-BE49-F238E27FC236}">
                <a16:creationId xmlns:a16="http://schemas.microsoft.com/office/drawing/2014/main" id="{54C790EF-E11D-79E1-5E4D-EDA9D05D319A}"/>
              </a:ext>
            </a:extLst>
          </p:cNvPr>
          <p:cNvSpPr>
            <a:spLocks noChangeArrowheads="1"/>
          </p:cNvSpPr>
          <p:nvPr/>
        </p:nvSpPr>
        <p:spPr bwMode="auto">
          <a:xfrm>
            <a:off x="8112126" y="2997201"/>
            <a:ext cx="142875" cy="144463"/>
          </a:xfrm>
          <a:prstGeom prst="ellipse">
            <a:avLst/>
          </a:prstGeom>
          <a:solidFill>
            <a:schemeClr val="bg2"/>
          </a:solidFill>
          <a:ln w="9525">
            <a:solidFill>
              <a:schemeClr val="tx1"/>
            </a:solidFill>
            <a:round/>
            <a:headEnd/>
            <a:tailEnd/>
          </a:ln>
        </p:spPr>
        <p:txBody>
          <a:bodyPr wrap="none" anchor="ctr"/>
          <a:lstStyle/>
          <a:p>
            <a:pPr fontAlgn="base">
              <a:spcBef>
                <a:spcPct val="0"/>
              </a:spcBef>
              <a:spcAft>
                <a:spcPct val="0"/>
              </a:spcAft>
            </a:pPr>
            <a:endParaRPr lang="en-US" altLang="en-US">
              <a:solidFill>
                <a:prstClr val="black"/>
              </a:solidFill>
              <a:latin typeface="Arial" panose="020B0604020202020204" pitchFamily="34" charset="0"/>
              <a:cs typeface="Arial" panose="020B0604020202020204" pitchFamily="34" charset="0"/>
            </a:endParaRPr>
          </a:p>
        </p:txBody>
      </p:sp>
      <p:sp>
        <p:nvSpPr>
          <p:cNvPr id="6181" name="Oval 37">
            <a:extLst>
              <a:ext uri="{FF2B5EF4-FFF2-40B4-BE49-F238E27FC236}">
                <a16:creationId xmlns:a16="http://schemas.microsoft.com/office/drawing/2014/main" id="{B4C7A790-CCC9-C95B-64F5-842F03BCDD6C}"/>
              </a:ext>
            </a:extLst>
          </p:cNvPr>
          <p:cNvSpPr>
            <a:spLocks noChangeArrowheads="1"/>
          </p:cNvSpPr>
          <p:nvPr/>
        </p:nvSpPr>
        <p:spPr bwMode="auto">
          <a:xfrm>
            <a:off x="8615364" y="2997201"/>
            <a:ext cx="142875" cy="144463"/>
          </a:xfrm>
          <a:prstGeom prst="ellipse">
            <a:avLst/>
          </a:prstGeom>
          <a:solidFill>
            <a:schemeClr val="bg2"/>
          </a:solidFill>
          <a:ln w="9525">
            <a:solidFill>
              <a:schemeClr val="tx1"/>
            </a:solidFill>
            <a:round/>
            <a:headEnd/>
            <a:tailEnd/>
          </a:ln>
        </p:spPr>
        <p:txBody>
          <a:bodyPr wrap="none" anchor="ctr"/>
          <a:lstStyle/>
          <a:p>
            <a:pPr fontAlgn="base">
              <a:spcBef>
                <a:spcPct val="0"/>
              </a:spcBef>
              <a:spcAft>
                <a:spcPct val="0"/>
              </a:spcAft>
            </a:pPr>
            <a:endParaRPr lang="en-US" altLang="en-US">
              <a:solidFill>
                <a:prstClr val="black"/>
              </a:solidFill>
              <a:latin typeface="Arial" panose="020B0604020202020204" pitchFamily="34" charset="0"/>
              <a:cs typeface="Arial" panose="020B0604020202020204" pitchFamily="34" charset="0"/>
            </a:endParaRPr>
          </a:p>
        </p:txBody>
      </p:sp>
      <p:sp>
        <p:nvSpPr>
          <p:cNvPr id="6183" name="Text Box 39">
            <a:extLst>
              <a:ext uri="{FF2B5EF4-FFF2-40B4-BE49-F238E27FC236}">
                <a16:creationId xmlns:a16="http://schemas.microsoft.com/office/drawing/2014/main" id="{5B02FE17-2772-B777-C2C7-01FFECBEDFBA}"/>
              </a:ext>
            </a:extLst>
          </p:cNvPr>
          <p:cNvSpPr txBox="1">
            <a:spLocks noChangeArrowheads="1"/>
          </p:cNvSpPr>
          <p:nvPr/>
        </p:nvSpPr>
        <p:spPr bwMode="auto">
          <a:xfrm>
            <a:off x="8759825" y="4365626"/>
            <a:ext cx="8651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r>
              <a:rPr lang="tr-TR" altLang="en-US">
                <a:solidFill>
                  <a:prstClr val="black"/>
                </a:solidFill>
                <a:latin typeface="Arial" panose="020B0604020202020204" pitchFamily="34" charset="0"/>
              </a:rPr>
              <a:t>Vana</a:t>
            </a:r>
            <a:endParaRPr lang="tr-TR" altLang="en-US">
              <a:solidFill>
                <a:prstClr val="black"/>
              </a:solidFill>
              <a:latin typeface="Arial" panose="020B0604020202020204" pitchFamily="34" charset="0"/>
              <a:cs typeface="Arial" panose="020B0604020202020204" pitchFamily="34" charset="0"/>
            </a:endParaRPr>
          </a:p>
        </p:txBody>
      </p:sp>
      <p:sp>
        <p:nvSpPr>
          <p:cNvPr id="6186" name="Text Box 42">
            <a:extLst>
              <a:ext uri="{FF2B5EF4-FFF2-40B4-BE49-F238E27FC236}">
                <a16:creationId xmlns:a16="http://schemas.microsoft.com/office/drawing/2014/main" id="{88E5A4E3-08EB-CC6E-DE68-4C9AE6C1F412}"/>
              </a:ext>
            </a:extLst>
          </p:cNvPr>
          <p:cNvSpPr txBox="1">
            <a:spLocks noChangeArrowheads="1"/>
          </p:cNvSpPr>
          <p:nvPr/>
        </p:nvSpPr>
        <p:spPr bwMode="auto">
          <a:xfrm>
            <a:off x="6672264" y="4941888"/>
            <a:ext cx="28082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r>
              <a:rPr lang="tr-TR" altLang="en-US" b="1">
                <a:solidFill>
                  <a:prstClr val="black"/>
                </a:solidFill>
                <a:latin typeface="Arial" panose="020B0604020202020204" pitchFamily="34" charset="0"/>
              </a:rPr>
              <a:t>(Eğim bayır yukarı)</a:t>
            </a:r>
            <a:endParaRPr lang="tr-TR" altLang="en-US" b="1">
              <a:solidFill>
                <a:prstClr val="black"/>
              </a:solidFill>
              <a:latin typeface="Arial" panose="020B0604020202020204" pitchFamily="34" charset="0"/>
              <a:cs typeface="Arial" panose="020B0604020202020204" pitchFamily="34" charset="0"/>
            </a:endParaRPr>
          </a:p>
        </p:txBody>
      </p:sp>
      <p:sp>
        <p:nvSpPr>
          <p:cNvPr id="23585" name="Freeform 229">
            <a:extLst>
              <a:ext uri="{FF2B5EF4-FFF2-40B4-BE49-F238E27FC236}">
                <a16:creationId xmlns:a16="http://schemas.microsoft.com/office/drawing/2014/main" id="{52C9C215-B1DB-EFD9-4BC4-827942E55B5C}"/>
              </a:ext>
            </a:extLst>
          </p:cNvPr>
          <p:cNvSpPr>
            <a:spLocks noChangeArrowheads="1"/>
          </p:cNvSpPr>
          <p:nvPr/>
        </p:nvSpPr>
        <p:spPr bwMode="auto">
          <a:xfrm>
            <a:off x="1774825" y="908050"/>
            <a:ext cx="7416800" cy="1963738"/>
          </a:xfrm>
          <a:custGeom>
            <a:avLst/>
            <a:gdLst>
              <a:gd name="T0" fmla="*/ 0 w 1336"/>
              <a:gd name="T1" fmla="*/ 104 h 113"/>
              <a:gd name="T2" fmla="*/ 93 w 1336"/>
              <a:gd name="T3" fmla="*/ 107 h 113"/>
              <a:gd name="T4" fmla="*/ 186 w 1336"/>
              <a:gd name="T5" fmla="*/ 110 h 113"/>
              <a:gd name="T6" fmla="*/ 277 w 1336"/>
              <a:gd name="T7" fmla="*/ 112 h 113"/>
              <a:gd name="T8" fmla="*/ 369 w 1336"/>
              <a:gd name="T9" fmla="*/ 113 h 113"/>
              <a:gd name="T10" fmla="*/ 458 w 1336"/>
              <a:gd name="T11" fmla="*/ 113 h 113"/>
              <a:gd name="T12" fmla="*/ 504 w 1336"/>
              <a:gd name="T13" fmla="*/ 113 h 113"/>
              <a:gd name="T14" fmla="*/ 547 w 1336"/>
              <a:gd name="T15" fmla="*/ 112 h 113"/>
              <a:gd name="T16" fmla="*/ 591 w 1336"/>
              <a:gd name="T17" fmla="*/ 110 h 113"/>
              <a:gd name="T18" fmla="*/ 635 w 1336"/>
              <a:gd name="T19" fmla="*/ 108 h 113"/>
              <a:gd name="T20" fmla="*/ 677 w 1336"/>
              <a:gd name="T21" fmla="*/ 107 h 113"/>
              <a:gd name="T22" fmla="*/ 719 w 1336"/>
              <a:gd name="T23" fmla="*/ 104 h 113"/>
              <a:gd name="T24" fmla="*/ 761 w 1336"/>
              <a:gd name="T25" fmla="*/ 100 h 113"/>
              <a:gd name="T26" fmla="*/ 802 w 1336"/>
              <a:gd name="T27" fmla="*/ 95 h 113"/>
              <a:gd name="T28" fmla="*/ 842 w 1336"/>
              <a:gd name="T29" fmla="*/ 91 h 113"/>
              <a:gd name="T30" fmla="*/ 881 w 1336"/>
              <a:gd name="T31" fmla="*/ 86 h 113"/>
              <a:gd name="T32" fmla="*/ 921 w 1336"/>
              <a:gd name="T33" fmla="*/ 81 h 113"/>
              <a:gd name="T34" fmla="*/ 960 w 1336"/>
              <a:gd name="T35" fmla="*/ 74 h 113"/>
              <a:gd name="T36" fmla="*/ 1036 w 1336"/>
              <a:gd name="T37" fmla="*/ 61 h 113"/>
              <a:gd name="T38" fmla="*/ 1112 w 1336"/>
              <a:gd name="T39" fmla="*/ 47 h 113"/>
              <a:gd name="T40" fmla="*/ 1187 w 1336"/>
              <a:gd name="T41" fmla="*/ 32 h 113"/>
              <a:gd name="T42" fmla="*/ 1261 w 1336"/>
              <a:gd name="T43" fmla="*/ 16 h 113"/>
              <a:gd name="T44" fmla="*/ 1336 w 1336"/>
              <a:gd name="T45"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6" h="113">
                <a:moveTo>
                  <a:pt x="0" y="104"/>
                </a:moveTo>
                <a:lnTo>
                  <a:pt x="93" y="107"/>
                </a:lnTo>
                <a:lnTo>
                  <a:pt x="186" y="110"/>
                </a:lnTo>
                <a:lnTo>
                  <a:pt x="277" y="112"/>
                </a:lnTo>
                <a:lnTo>
                  <a:pt x="369" y="113"/>
                </a:lnTo>
                <a:lnTo>
                  <a:pt x="458" y="113"/>
                </a:lnTo>
                <a:lnTo>
                  <a:pt x="504" y="113"/>
                </a:lnTo>
                <a:lnTo>
                  <a:pt x="547" y="112"/>
                </a:lnTo>
                <a:lnTo>
                  <a:pt x="591" y="110"/>
                </a:lnTo>
                <a:lnTo>
                  <a:pt x="635" y="108"/>
                </a:lnTo>
                <a:lnTo>
                  <a:pt x="677" y="107"/>
                </a:lnTo>
                <a:lnTo>
                  <a:pt x="719" y="104"/>
                </a:lnTo>
                <a:lnTo>
                  <a:pt x="761" y="100"/>
                </a:lnTo>
                <a:lnTo>
                  <a:pt x="802" y="95"/>
                </a:lnTo>
                <a:lnTo>
                  <a:pt x="842" y="91"/>
                </a:lnTo>
                <a:lnTo>
                  <a:pt x="881" y="86"/>
                </a:lnTo>
                <a:lnTo>
                  <a:pt x="921" y="81"/>
                </a:lnTo>
                <a:lnTo>
                  <a:pt x="960" y="74"/>
                </a:lnTo>
                <a:lnTo>
                  <a:pt x="1036" y="61"/>
                </a:lnTo>
                <a:lnTo>
                  <a:pt x="1112" y="47"/>
                </a:lnTo>
                <a:lnTo>
                  <a:pt x="1187" y="32"/>
                </a:lnTo>
                <a:lnTo>
                  <a:pt x="1261" y="16"/>
                </a:lnTo>
                <a:lnTo>
                  <a:pt x="1336"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ltLang="zh-CN">
              <a:solidFill>
                <a:prstClr val="black"/>
              </a:solidFill>
              <a:latin typeface="Arial" panose="020B0604020202020204" pitchFamily="34" charset="0"/>
              <a:ea typeface="宋体" panose="02010600030101010101" pitchFamily="2" charset="-122"/>
            </a:endParaRPr>
          </a:p>
        </p:txBody>
      </p:sp>
      <p:sp>
        <p:nvSpPr>
          <p:cNvPr id="23586" name="Freeform 230">
            <a:extLst>
              <a:ext uri="{FF2B5EF4-FFF2-40B4-BE49-F238E27FC236}">
                <a16:creationId xmlns:a16="http://schemas.microsoft.com/office/drawing/2014/main" id="{92C6222F-4622-074C-87E1-7584C78C8D47}"/>
              </a:ext>
            </a:extLst>
          </p:cNvPr>
          <p:cNvSpPr>
            <a:spLocks noChangeArrowheads="1"/>
          </p:cNvSpPr>
          <p:nvPr/>
        </p:nvSpPr>
        <p:spPr bwMode="auto">
          <a:xfrm>
            <a:off x="1919289" y="3355975"/>
            <a:ext cx="8353425" cy="1296988"/>
          </a:xfrm>
          <a:custGeom>
            <a:avLst/>
            <a:gdLst>
              <a:gd name="T0" fmla="*/ 10 w 6697"/>
              <a:gd name="T1" fmla="*/ 1217 h 1251"/>
              <a:gd name="T2" fmla="*/ 0 w 6697"/>
              <a:gd name="T3" fmla="*/ 1233 h 1251"/>
              <a:gd name="T4" fmla="*/ 0 w 6697"/>
              <a:gd name="T5" fmla="*/ 1241 h 1251"/>
              <a:gd name="T6" fmla="*/ 5 w 6697"/>
              <a:gd name="T7" fmla="*/ 1248 h 1251"/>
              <a:gd name="T8" fmla="*/ 16 w 6697"/>
              <a:gd name="T9" fmla="*/ 1251 h 1251"/>
              <a:gd name="T10" fmla="*/ 33 w 6697"/>
              <a:gd name="T11" fmla="*/ 1251 h 1251"/>
              <a:gd name="T12" fmla="*/ 55 w 6697"/>
              <a:gd name="T13" fmla="*/ 1245 h 1251"/>
              <a:gd name="T14" fmla="*/ 86 w 6697"/>
              <a:gd name="T15" fmla="*/ 1233 h 1251"/>
              <a:gd name="T16" fmla="*/ 127 w 6697"/>
              <a:gd name="T17" fmla="*/ 1215 h 1251"/>
              <a:gd name="T18" fmla="*/ 159 w 6697"/>
              <a:gd name="T19" fmla="*/ 1198 h 1251"/>
              <a:gd name="T20" fmla="*/ 217 w 6697"/>
              <a:gd name="T21" fmla="*/ 1164 h 1251"/>
              <a:gd name="T22" fmla="*/ 290 w 6697"/>
              <a:gd name="T23" fmla="*/ 1118 h 1251"/>
              <a:gd name="T24" fmla="*/ 371 w 6697"/>
              <a:gd name="T25" fmla="*/ 1068 h 1251"/>
              <a:gd name="T26" fmla="*/ 460 w 6697"/>
              <a:gd name="T27" fmla="*/ 1011 h 1251"/>
              <a:gd name="T28" fmla="*/ 554 w 6697"/>
              <a:gd name="T29" fmla="*/ 951 h 1251"/>
              <a:gd name="T30" fmla="*/ 746 w 6697"/>
              <a:gd name="T31" fmla="*/ 830 h 1251"/>
              <a:gd name="T32" fmla="*/ 840 w 6697"/>
              <a:gd name="T33" fmla="*/ 775 h 1251"/>
              <a:gd name="T34" fmla="*/ 931 w 6697"/>
              <a:gd name="T35" fmla="*/ 723 h 1251"/>
              <a:gd name="T36" fmla="*/ 1015 w 6697"/>
              <a:gd name="T37" fmla="*/ 681 h 1251"/>
              <a:gd name="T38" fmla="*/ 1090 w 6697"/>
              <a:gd name="T39" fmla="*/ 647 h 1251"/>
              <a:gd name="T40" fmla="*/ 1161 w 6697"/>
              <a:gd name="T41" fmla="*/ 617 h 1251"/>
              <a:gd name="T42" fmla="*/ 1227 w 6697"/>
              <a:gd name="T43" fmla="*/ 595 h 1251"/>
              <a:gd name="T44" fmla="*/ 1313 w 6697"/>
              <a:gd name="T45" fmla="*/ 569 h 1251"/>
              <a:gd name="T46" fmla="*/ 1439 w 6697"/>
              <a:gd name="T47" fmla="*/ 536 h 1251"/>
              <a:gd name="T48" fmla="*/ 1570 w 6697"/>
              <a:gd name="T49" fmla="*/ 509 h 1251"/>
              <a:gd name="T50" fmla="*/ 1642 w 6697"/>
              <a:gd name="T51" fmla="*/ 493 h 1251"/>
              <a:gd name="T52" fmla="*/ 1716 w 6697"/>
              <a:gd name="T53" fmla="*/ 473 h 1251"/>
              <a:gd name="T54" fmla="*/ 1797 w 6697"/>
              <a:gd name="T55" fmla="*/ 452 h 1251"/>
              <a:gd name="T56" fmla="*/ 1881 w 6697"/>
              <a:gd name="T57" fmla="*/ 428 h 1251"/>
              <a:gd name="T58" fmla="*/ 2062 w 6697"/>
              <a:gd name="T59" fmla="*/ 374 h 1251"/>
              <a:gd name="T60" fmla="*/ 2253 w 6697"/>
              <a:gd name="T61" fmla="*/ 318 h 1251"/>
              <a:gd name="T62" fmla="*/ 2451 w 6697"/>
              <a:gd name="T63" fmla="*/ 262 h 1251"/>
              <a:gd name="T64" fmla="*/ 2652 w 6697"/>
              <a:gd name="T65" fmla="*/ 214 h 1251"/>
              <a:gd name="T66" fmla="*/ 2854 w 6697"/>
              <a:gd name="T67" fmla="*/ 175 h 1251"/>
              <a:gd name="T68" fmla="*/ 3064 w 6697"/>
              <a:gd name="T69" fmla="*/ 142 h 1251"/>
              <a:gd name="T70" fmla="*/ 3500 w 6697"/>
              <a:gd name="T71" fmla="*/ 95 h 1251"/>
              <a:gd name="T72" fmla="*/ 3710 w 6697"/>
              <a:gd name="T73" fmla="*/ 76 h 1251"/>
              <a:gd name="T74" fmla="*/ 3908 w 6697"/>
              <a:gd name="T75" fmla="*/ 58 h 1251"/>
              <a:gd name="T76" fmla="*/ 4091 w 6697"/>
              <a:gd name="T77" fmla="*/ 42 h 1251"/>
              <a:gd name="T78" fmla="*/ 4267 w 6697"/>
              <a:gd name="T79" fmla="*/ 27 h 1251"/>
              <a:gd name="T80" fmla="*/ 4434 w 6697"/>
              <a:gd name="T81" fmla="*/ 14 h 1251"/>
              <a:gd name="T82" fmla="*/ 4592 w 6697"/>
              <a:gd name="T83" fmla="*/ 6 h 1251"/>
              <a:gd name="T84" fmla="*/ 4740 w 6697"/>
              <a:gd name="T85" fmla="*/ 1 h 1251"/>
              <a:gd name="T86" fmla="*/ 4832 w 6697"/>
              <a:gd name="T87" fmla="*/ 0 h 1251"/>
              <a:gd name="T88" fmla="*/ 4895 w 6697"/>
              <a:gd name="T89" fmla="*/ 1 h 1251"/>
              <a:gd name="T90" fmla="*/ 4955 w 6697"/>
              <a:gd name="T91" fmla="*/ 3 h 1251"/>
              <a:gd name="T92" fmla="*/ 5065 w 6697"/>
              <a:gd name="T93" fmla="*/ 11 h 1251"/>
              <a:gd name="T94" fmla="*/ 5170 w 6697"/>
              <a:gd name="T95" fmla="*/ 21 h 1251"/>
              <a:gd name="T96" fmla="*/ 5275 w 6697"/>
              <a:gd name="T97" fmla="*/ 34 h 1251"/>
              <a:gd name="T98" fmla="*/ 5389 w 6697"/>
              <a:gd name="T99" fmla="*/ 47 h 1251"/>
              <a:gd name="T100" fmla="*/ 5509 w 6697"/>
              <a:gd name="T101" fmla="*/ 61 h 1251"/>
              <a:gd name="T102" fmla="*/ 5714 w 6697"/>
              <a:gd name="T103" fmla="*/ 89 h 1251"/>
              <a:gd name="T104" fmla="*/ 5881 w 6697"/>
              <a:gd name="T105" fmla="*/ 117 h 1251"/>
              <a:gd name="T106" fmla="*/ 6005 w 6697"/>
              <a:gd name="T107" fmla="*/ 142 h 1251"/>
              <a:gd name="T108" fmla="*/ 6088 w 6697"/>
              <a:gd name="T109" fmla="*/ 162 h 1251"/>
              <a:gd name="T110" fmla="*/ 6221 w 6697"/>
              <a:gd name="T111" fmla="*/ 199 h 1251"/>
              <a:gd name="T112" fmla="*/ 6358 w 6697"/>
              <a:gd name="T113" fmla="*/ 241 h 1251"/>
              <a:gd name="T114" fmla="*/ 6468 w 6697"/>
              <a:gd name="T115" fmla="*/ 279 h 1251"/>
              <a:gd name="T116" fmla="*/ 6530 w 6697"/>
              <a:gd name="T117" fmla="*/ 300 h 1251"/>
              <a:gd name="T118" fmla="*/ 6588 w 6697"/>
              <a:gd name="T119" fmla="*/ 319 h 1251"/>
              <a:gd name="T120" fmla="*/ 6638 w 6697"/>
              <a:gd name="T121" fmla="*/ 337 h 1251"/>
              <a:gd name="T122" fmla="*/ 6684 w 6697"/>
              <a:gd name="T123" fmla="*/ 352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97" h="1251">
                <a:moveTo>
                  <a:pt x="20" y="1207"/>
                </a:moveTo>
                <a:lnTo>
                  <a:pt x="15" y="1211"/>
                </a:lnTo>
                <a:lnTo>
                  <a:pt x="10" y="1217"/>
                </a:lnTo>
                <a:lnTo>
                  <a:pt x="5" y="1222"/>
                </a:lnTo>
                <a:lnTo>
                  <a:pt x="2" y="1228"/>
                </a:lnTo>
                <a:lnTo>
                  <a:pt x="0" y="1233"/>
                </a:lnTo>
                <a:lnTo>
                  <a:pt x="0" y="1237"/>
                </a:lnTo>
                <a:lnTo>
                  <a:pt x="0" y="1240"/>
                </a:lnTo>
                <a:lnTo>
                  <a:pt x="0" y="1241"/>
                </a:lnTo>
                <a:lnTo>
                  <a:pt x="2" y="1245"/>
                </a:lnTo>
                <a:lnTo>
                  <a:pt x="4" y="1246"/>
                </a:lnTo>
                <a:lnTo>
                  <a:pt x="5" y="1248"/>
                </a:lnTo>
                <a:lnTo>
                  <a:pt x="8" y="1250"/>
                </a:lnTo>
                <a:lnTo>
                  <a:pt x="12" y="1251"/>
                </a:lnTo>
                <a:lnTo>
                  <a:pt x="16" y="1251"/>
                </a:lnTo>
                <a:lnTo>
                  <a:pt x="20" y="1251"/>
                </a:lnTo>
                <a:lnTo>
                  <a:pt x="26" y="1251"/>
                </a:lnTo>
                <a:lnTo>
                  <a:pt x="33" y="1251"/>
                </a:lnTo>
                <a:lnTo>
                  <a:pt x="39" y="1250"/>
                </a:lnTo>
                <a:lnTo>
                  <a:pt x="47" y="1248"/>
                </a:lnTo>
                <a:lnTo>
                  <a:pt x="55" y="1245"/>
                </a:lnTo>
                <a:lnTo>
                  <a:pt x="65" y="1241"/>
                </a:lnTo>
                <a:lnTo>
                  <a:pt x="75" y="1238"/>
                </a:lnTo>
                <a:lnTo>
                  <a:pt x="86" y="1233"/>
                </a:lnTo>
                <a:lnTo>
                  <a:pt x="99" y="1228"/>
                </a:lnTo>
                <a:lnTo>
                  <a:pt x="112" y="1222"/>
                </a:lnTo>
                <a:lnTo>
                  <a:pt x="127" y="1215"/>
                </a:lnTo>
                <a:lnTo>
                  <a:pt x="141" y="1207"/>
                </a:lnTo>
                <a:lnTo>
                  <a:pt x="149" y="1203"/>
                </a:lnTo>
                <a:lnTo>
                  <a:pt x="159" y="1198"/>
                </a:lnTo>
                <a:lnTo>
                  <a:pt x="177" y="1188"/>
                </a:lnTo>
                <a:lnTo>
                  <a:pt x="196" y="1177"/>
                </a:lnTo>
                <a:lnTo>
                  <a:pt x="217" y="1164"/>
                </a:lnTo>
                <a:lnTo>
                  <a:pt x="240" y="1149"/>
                </a:lnTo>
                <a:lnTo>
                  <a:pt x="264" y="1134"/>
                </a:lnTo>
                <a:lnTo>
                  <a:pt x="290" y="1118"/>
                </a:lnTo>
                <a:lnTo>
                  <a:pt x="316" y="1102"/>
                </a:lnTo>
                <a:lnTo>
                  <a:pt x="343" y="1086"/>
                </a:lnTo>
                <a:lnTo>
                  <a:pt x="371" y="1068"/>
                </a:lnTo>
                <a:lnTo>
                  <a:pt x="400" y="1049"/>
                </a:lnTo>
                <a:lnTo>
                  <a:pt x="429" y="1029"/>
                </a:lnTo>
                <a:lnTo>
                  <a:pt x="460" y="1011"/>
                </a:lnTo>
                <a:lnTo>
                  <a:pt x="491" y="990"/>
                </a:lnTo>
                <a:lnTo>
                  <a:pt x="521" y="971"/>
                </a:lnTo>
                <a:lnTo>
                  <a:pt x="554" y="951"/>
                </a:lnTo>
                <a:lnTo>
                  <a:pt x="617" y="911"/>
                </a:lnTo>
                <a:lnTo>
                  <a:pt x="682" y="870"/>
                </a:lnTo>
                <a:lnTo>
                  <a:pt x="746" y="830"/>
                </a:lnTo>
                <a:lnTo>
                  <a:pt x="779" y="810"/>
                </a:lnTo>
                <a:lnTo>
                  <a:pt x="810" y="792"/>
                </a:lnTo>
                <a:lnTo>
                  <a:pt x="840" y="775"/>
                </a:lnTo>
                <a:lnTo>
                  <a:pt x="871" y="757"/>
                </a:lnTo>
                <a:lnTo>
                  <a:pt x="902" y="739"/>
                </a:lnTo>
                <a:lnTo>
                  <a:pt x="931" y="723"/>
                </a:lnTo>
                <a:lnTo>
                  <a:pt x="960" y="708"/>
                </a:lnTo>
                <a:lnTo>
                  <a:pt x="988" y="694"/>
                </a:lnTo>
                <a:lnTo>
                  <a:pt x="1015" y="681"/>
                </a:lnTo>
                <a:lnTo>
                  <a:pt x="1041" y="668"/>
                </a:lnTo>
                <a:lnTo>
                  <a:pt x="1065" y="656"/>
                </a:lnTo>
                <a:lnTo>
                  <a:pt x="1090" y="647"/>
                </a:lnTo>
                <a:lnTo>
                  <a:pt x="1114" y="635"/>
                </a:lnTo>
                <a:lnTo>
                  <a:pt x="1138" y="627"/>
                </a:lnTo>
                <a:lnTo>
                  <a:pt x="1161" y="617"/>
                </a:lnTo>
                <a:lnTo>
                  <a:pt x="1183" y="609"/>
                </a:lnTo>
                <a:lnTo>
                  <a:pt x="1206" y="601"/>
                </a:lnTo>
                <a:lnTo>
                  <a:pt x="1227" y="595"/>
                </a:lnTo>
                <a:lnTo>
                  <a:pt x="1250" y="587"/>
                </a:lnTo>
                <a:lnTo>
                  <a:pt x="1271" y="580"/>
                </a:lnTo>
                <a:lnTo>
                  <a:pt x="1313" y="569"/>
                </a:lnTo>
                <a:lnTo>
                  <a:pt x="1355" y="557"/>
                </a:lnTo>
                <a:lnTo>
                  <a:pt x="1397" y="546"/>
                </a:lnTo>
                <a:lnTo>
                  <a:pt x="1439" y="536"/>
                </a:lnTo>
                <a:lnTo>
                  <a:pt x="1483" y="528"/>
                </a:lnTo>
                <a:lnTo>
                  <a:pt x="1525" y="519"/>
                </a:lnTo>
                <a:lnTo>
                  <a:pt x="1570" y="509"/>
                </a:lnTo>
                <a:lnTo>
                  <a:pt x="1593" y="502"/>
                </a:lnTo>
                <a:lnTo>
                  <a:pt x="1617" y="497"/>
                </a:lnTo>
                <a:lnTo>
                  <a:pt x="1642" y="493"/>
                </a:lnTo>
                <a:lnTo>
                  <a:pt x="1666" y="486"/>
                </a:lnTo>
                <a:lnTo>
                  <a:pt x="1690" y="480"/>
                </a:lnTo>
                <a:lnTo>
                  <a:pt x="1716" y="473"/>
                </a:lnTo>
                <a:lnTo>
                  <a:pt x="1742" y="467"/>
                </a:lnTo>
                <a:lnTo>
                  <a:pt x="1769" y="460"/>
                </a:lnTo>
                <a:lnTo>
                  <a:pt x="1797" y="452"/>
                </a:lnTo>
                <a:lnTo>
                  <a:pt x="1824" y="444"/>
                </a:lnTo>
                <a:lnTo>
                  <a:pt x="1854" y="436"/>
                </a:lnTo>
                <a:lnTo>
                  <a:pt x="1881" y="428"/>
                </a:lnTo>
                <a:lnTo>
                  <a:pt x="1941" y="410"/>
                </a:lnTo>
                <a:lnTo>
                  <a:pt x="2001" y="392"/>
                </a:lnTo>
                <a:lnTo>
                  <a:pt x="2062" y="374"/>
                </a:lnTo>
                <a:lnTo>
                  <a:pt x="2124" y="355"/>
                </a:lnTo>
                <a:lnTo>
                  <a:pt x="2189" y="337"/>
                </a:lnTo>
                <a:lnTo>
                  <a:pt x="2253" y="318"/>
                </a:lnTo>
                <a:lnTo>
                  <a:pt x="2318" y="300"/>
                </a:lnTo>
                <a:lnTo>
                  <a:pt x="2385" y="280"/>
                </a:lnTo>
                <a:lnTo>
                  <a:pt x="2451" y="262"/>
                </a:lnTo>
                <a:lnTo>
                  <a:pt x="2517" y="246"/>
                </a:lnTo>
                <a:lnTo>
                  <a:pt x="2585" y="230"/>
                </a:lnTo>
                <a:lnTo>
                  <a:pt x="2652" y="214"/>
                </a:lnTo>
                <a:lnTo>
                  <a:pt x="2720" y="199"/>
                </a:lnTo>
                <a:lnTo>
                  <a:pt x="2786" y="186"/>
                </a:lnTo>
                <a:lnTo>
                  <a:pt x="2854" y="175"/>
                </a:lnTo>
                <a:lnTo>
                  <a:pt x="2924" y="164"/>
                </a:lnTo>
                <a:lnTo>
                  <a:pt x="2993" y="152"/>
                </a:lnTo>
                <a:lnTo>
                  <a:pt x="3064" y="142"/>
                </a:lnTo>
                <a:lnTo>
                  <a:pt x="3210" y="125"/>
                </a:lnTo>
                <a:lnTo>
                  <a:pt x="3356" y="108"/>
                </a:lnTo>
                <a:lnTo>
                  <a:pt x="3500" y="95"/>
                </a:lnTo>
                <a:lnTo>
                  <a:pt x="3571" y="89"/>
                </a:lnTo>
                <a:lnTo>
                  <a:pt x="3642" y="83"/>
                </a:lnTo>
                <a:lnTo>
                  <a:pt x="3710" y="76"/>
                </a:lnTo>
                <a:lnTo>
                  <a:pt x="3778" y="70"/>
                </a:lnTo>
                <a:lnTo>
                  <a:pt x="3845" y="65"/>
                </a:lnTo>
                <a:lnTo>
                  <a:pt x="3908" y="58"/>
                </a:lnTo>
                <a:lnTo>
                  <a:pt x="3969" y="53"/>
                </a:lnTo>
                <a:lnTo>
                  <a:pt x="4031" y="47"/>
                </a:lnTo>
                <a:lnTo>
                  <a:pt x="4091" y="42"/>
                </a:lnTo>
                <a:lnTo>
                  <a:pt x="4150" y="37"/>
                </a:lnTo>
                <a:lnTo>
                  <a:pt x="4209" y="32"/>
                </a:lnTo>
                <a:lnTo>
                  <a:pt x="4267" y="27"/>
                </a:lnTo>
                <a:lnTo>
                  <a:pt x="4324" y="23"/>
                </a:lnTo>
                <a:lnTo>
                  <a:pt x="4379" y="19"/>
                </a:lnTo>
                <a:lnTo>
                  <a:pt x="4434" y="14"/>
                </a:lnTo>
                <a:lnTo>
                  <a:pt x="4487" y="11"/>
                </a:lnTo>
                <a:lnTo>
                  <a:pt x="4541" y="10"/>
                </a:lnTo>
                <a:lnTo>
                  <a:pt x="4592" y="6"/>
                </a:lnTo>
                <a:lnTo>
                  <a:pt x="4643" y="5"/>
                </a:lnTo>
                <a:lnTo>
                  <a:pt x="4691" y="3"/>
                </a:lnTo>
                <a:lnTo>
                  <a:pt x="4740" y="1"/>
                </a:lnTo>
                <a:lnTo>
                  <a:pt x="4787" y="1"/>
                </a:lnTo>
                <a:lnTo>
                  <a:pt x="4809" y="0"/>
                </a:lnTo>
                <a:lnTo>
                  <a:pt x="4832" y="0"/>
                </a:lnTo>
                <a:lnTo>
                  <a:pt x="4853" y="1"/>
                </a:lnTo>
                <a:lnTo>
                  <a:pt x="4874" y="1"/>
                </a:lnTo>
                <a:lnTo>
                  <a:pt x="4895" y="1"/>
                </a:lnTo>
                <a:lnTo>
                  <a:pt x="4916" y="1"/>
                </a:lnTo>
                <a:lnTo>
                  <a:pt x="4936" y="3"/>
                </a:lnTo>
                <a:lnTo>
                  <a:pt x="4955" y="3"/>
                </a:lnTo>
                <a:lnTo>
                  <a:pt x="4992" y="6"/>
                </a:lnTo>
                <a:lnTo>
                  <a:pt x="5029" y="8"/>
                </a:lnTo>
                <a:lnTo>
                  <a:pt x="5065" y="11"/>
                </a:lnTo>
                <a:lnTo>
                  <a:pt x="5101" y="14"/>
                </a:lnTo>
                <a:lnTo>
                  <a:pt x="5136" y="18"/>
                </a:lnTo>
                <a:lnTo>
                  <a:pt x="5170" y="21"/>
                </a:lnTo>
                <a:lnTo>
                  <a:pt x="5206" y="24"/>
                </a:lnTo>
                <a:lnTo>
                  <a:pt x="5240" y="29"/>
                </a:lnTo>
                <a:lnTo>
                  <a:pt x="5275" y="34"/>
                </a:lnTo>
                <a:lnTo>
                  <a:pt x="5313" y="39"/>
                </a:lnTo>
                <a:lnTo>
                  <a:pt x="5350" y="42"/>
                </a:lnTo>
                <a:lnTo>
                  <a:pt x="5389" y="47"/>
                </a:lnTo>
                <a:lnTo>
                  <a:pt x="5428" y="52"/>
                </a:lnTo>
                <a:lnTo>
                  <a:pt x="5468" y="57"/>
                </a:lnTo>
                <a:lnTo>
                  <a:pt x="5509" y="61"/>
                </a:lnTo>
                <a:lnTo>
                  <a:pt x="5549" y="66"/>
                </a:lnTo>
                <a:lnTo>
                  <a:pt x="5632" y="78"/>
                </a:lnTo>
                <a:lnTo>
                  <a:pt x="5714" y="89"/>
                </a:lnTo>
                <a:lnTo>
                  <a:pt x="5798" y="102"/>
                </a:lnTo>
                <a:lnTo>
                  <a:pt x="5840" y="110"/>
                </a:lnTo>
                <a:lnTo>
                  <a:pt x="5881" y="117"/>
                </a:lnTo>
                <a:lnTo>
                  <a:pt x="5923" y="125"/>
                </a:lnTo>
                <a:lnTo>
                  <a:pt x="5965" y="133"/>
                </a:lnTo>
                <a:lnTo>
                  <a:pt x="6005" y="142"/>
                </a:lnTo>
                <a:lnTo>
                  <a:pt x="6048" y="152"/>
                </a:lnTo>
                <a:lnTo>
                  <a:pt x="6067" y="157"/>
                </a:lnTo>
                <a:lnTo>
                  <a:pt x="6088" y="162"/>
                </a:lnTo>
                <a:lnTo>
                  <a:pt x="6132" y="173"/>
                </a:lnTo>
                <a:lnTo>
                  <a:pt x="6175" y="186"/>
                </a:lnTo>
                <a:lnTo>
                  <a:pt x="6221" y="199"/>
                </a:lnTo>
                <a:lnTo>
                  <a:pt x="6268" y="212"/>
                </a:lnTo>
                <a:lnTo>
                  <a:pt x="6313" y="227"/>
                </a:lnTo>
                <a:lnTo>
                  <a:pt x="6358" y="241"/>
                </a:lnTo>
                <a:lnTo>
                  <a:pt x="6404" y="258"/>
                </a:lnTo>
                <a:lnTo>
                  <a:pt x="6447" y="272"/>
                </a:lnTo>
                <a:lnTo>
                  <a:pt x="6468" y="279"/>
                </a:lnTo>
                <a:lnTo>
                  <a:pt x="6489" y="287"/>
                </a:lnTo>
                <a:lnTo>
                  <a:pt x="6510" y="293"/>
                </a:lnTo>
                <a:lnTo>
                  <a:pt x="6530" y="300"/>
                </a:lnTo>
                <a:lnTo>
                  <a:pt x="6549" y="306"/>
                </a:lnTo>
                <a:lnTo>
                  <a:pt x="6569" y="313"/>
                </a:lnTo>
                <a:lnTo>
                  <a:pt x="6588" y="319"/>
                </a:lnTo>
                <a:lnTo>
                  <a:pt x="6606" y="326"/>
                </a:lnTo>
                <a:lnTo>
                  <a:pt x="6622" y="332"/>
                </a:lnTo>
                <a:lnTo>
                  <a:pt x="6638" y="337"/>
                </a:lnTo>
                <a:lnTo>
                  <a:pt x="6655" y="342"/>
                </a:lnTo>
                <a:lnTo>
                  <a:pt x="6669" y="347"/>
                </a:lnTo>
                <a:lnTo>
                  <a:pt x="6684" y="352"/>
                </a:lnTo>
                <a:lnTo>
                  <a:pt x="6697" y="356"/>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ltLang="zh-CN">
              <a:solidFill>
                <a:prstClr val="black"/>
              </a:solidFill>
              <a:latin typeface="Arial" panose="020B0604020202020204" pitchFamily="34" charset="0"/>
              <a:ea typeface="宋体" panose="02010600030101010101" pitchFamily="2" charset="-122"/>
            </a:endParaRPr>
          </a:p>
        </p:txBody>
      </p:sp>
      <p:sp>
        <p:nvSpPr>
          <p:cNvPr id="23587" name="Freeform 231">
            <a:extLst>
              <a:ext uri="{FF2B5EF4-FFF2-40B4-BE49-F238E27FC236}">
                <a16:creationId xmlns:a16="http://schemas.microsoft.com/office/drawing/2014/main" id="{588CD262-11B3-4512-BD5B-F3DFF0D4964E}"/>
              </a:ext>
            </a:extLst>
          </p:cNvPr>
          <p:cNvSpPr>
            <a:spLocks noChangeArrowheads="1"/>
          </p:cNvSpPr>
          <p:nvPr/>
        </p:nvSpPr>
        <p:spPr bwMode="auto">
          <a:xfrm>
            <a:off x="2208214" y="6027739"/>
            <a:ext cx="7813675" cy="714375"/>
          </a:xfrm>
          <a:custGeom>
            <a:avLst/>
            <a:gdLst>
              <a:gd name="T0" fmla="*/ 26 w 6671"/>
              <a:gd name="T1" fmla="*/ 614 h 810"/>
              <a:gd name="T2" fmla="*/ 73 w 6671"/>
              <a:gd name="T3" fmla="*/ 604 h 810"/>
              <a:gd name="T4" fmla="*/ 131 w 6671"/>
              <a:gd name="T5" fmla="*/ 592 h 810"/>
              <a:gd name="T6" fmla="*/ 196 w 6671"/>
              <a:gd name="T7" fmla="*/ 579 h 810"/>
              <a:gd name="T8" fmla="*/ 267 w 6671"/>
              <a:gd name="T9" fmla="*/ 564 h 810"/>
              <a:gd name="T10" fmla="*/ 343 w 6671"/>
              <a:gd name="T11" fmla="*/ 548 h 810"/>
              <a:gd name="T12" fmla="*/ 479 w 6671"/>
              <a:gd name="T13" fmla="*/ 520 h 810"/>
              <a:gd name="T14" fmla="*/ 649 w 6671"/>
              <a:gd name="T15" fmla="*/ 489 h 810"/>
              <a:gd name="T16" fmla="*/ 790 w 6671"/>
              <a:gd name="T17" fmla="*/ 465 h 810"/>
              <a:gd name="T18" fmla="*/ 878 w 6671"/>
              <a:gd name="T19" fmla="*/ 452 h 810"/>
              <a:gd name="T20" fmla="*/ 999 w 6671"/>
              <a:gd name="T21" fmla="*/ 438 h 810"/>
              <a:gd name="T22" fmla="*/ 1192 w 6671"/>
              <a:gd name="T23" fmla="*/ 415 h 810"/>
              <a:gd name="T24" fmla="*/ 1389 w 6671"/>
              <a:gd name="T25" fmla="*/ 392 h 810"/>
              <a:gd name="T26" fmla="*/ 1588 w 6671"/>
              <a:gd name="T27" fmla="*/ 365 h 810"/>
              <a:gd name="T28" fmla="*/ 1781 w 6671"/>
              <a:gd name="T29" fmla="*/ 331 h 810"/>
              <a:gd name="T30" fmla="*/ 1876 w 6671"/>
              <a:gd name="T31" fmla="*/ 308 h 810"/>
              <a:gd name="T32" fmla="*/ 2045 w 6671"/>
              <a:gd name="T33" fmla="*/ 266 h 810"/>
              <a:gd name="T34" fmla="*/ 2247 w 6671"/>
              <a:gd name="T35" fmla="*/ 207 h 810"/>
              <a:gd name="T36" fmla="*/ 2412 w 6671"/>
              <a:gd name="T37" fmla="*/ 159 h 810"/>
              <a:gd name="T38" fmla="*/ 2506 w 6671"/>
              <a:gd name="T39" fmla="*/ 131 h 810"/>
              <a:gd name="T40" fmla="*/ 2595 w 6671"/>
              <a:gd name="T41" fmla="*/ 105 h 810"/>
              <a:gd name="T42" fmla="*/ 2678 w 6671"/>
              <a:gd name="T43" fmla="*/ 81 h 810"/>
              <a:gd name="T44" fmla="*/ 2752 w 6671"/>
              <a:gd name="T45" fmla="*/ 63 h 810"/>
              <a:gd name="T46" fmla="*/ 2796 w 6671"/>
              <a:gd name="T47" fmla="*/ 53 h 810"/>
              <a:gd name="T48" fmla="*/ 2833 w 6671"/>
              <a:gd name="T49" fmla="*/ 44 h 810"/>
              <a:gd name="T50" fmla="*/ 2880 w 6671"/>
              <a:gd name="T51" fmla="*/ 34 h 810"/>
              <a:gd name="T52" fmla="*/ 2915 w 6671"/>
              <a:gd name="T53" fmla="*/ 26 h 810"/>
              <a:gd name="T54" fmla="*/ 2945 w 6671"/>
              <a:gd name="T55" fmla="*/ 21 h 810"/>
              <a:gd name="T56" fmla="*/ 2996 w 6671"/>
              <a:gd name="T57" fmla="*/ 16 h 810"/>
              <a:gd name="T58" fmla="*/ 3024 w 6671"/>
              <a:gd name="T59" fmla="*/ 14 h 810"/>
              <a:gd name="T60" fmla="*/ 3058 w 6671"/>
              <a:gd name="T61" fmla="*/ 13 h 810"/>
              <a:gd name="T62" fmla="*/ 3100 w 6671"/>
              <a:gd name="T63" fmla="*/ 13 h 810"/>
              <a:gd name="T64" fmla="*/ 3145 w 6671"/>
              <a:gd name="T65" fmla="*/ 11 h 810"/>
              <a:gd name="T66" fmla="*/ 3176 w 6671"/>
              <a:gd name="T67" fmla="*/ 11 h 810"/>
              <a:gd name="T68" fmla="*/ 3225 w 6671"/>
              <a:gd name="T69" fmla="*/ 10 h 810"/>
              <a:gd name="T70" fmla="*/ 3307 w 6671"/>
              <a:gd name="T71" fmla="*/ 8 h 810"/>
              <a:gd name="T72" fmla="*/ 3432 w 6671"/>
              <a:gd name="T73" fmla="*/ 5 h 810"/>
              <a:gd name="T74" fmla="*/ 3642 w 6671"/>
              <a:gd name="T75" fmla="*/ 2 h 810"/>
              <a:gd name="T76" fmla="*/ 3870 w 6671"/>
              <a:gd name="T77" fmla="*/ 0 h 810"/>
              <a:gd name="T78" fmla="*/ 4178 w 6671"/>
              <a:gd name="T79" fmla="*/ 8 h 810"/>
              <a:gd name="T80" fmla="*/ 4395 w 6671"/>
              <a:gd name="T81" fmla="*/ 24 h 810"/>
              <a:gd name="T82" fmla="*/ 4762 w 6671"/>
              <a:gd name="T83" fmla="*/ 70 h 810"/>
              <a:gd name="T84" fmla="*/ 5130 w 6671"/>
              <a:gd name="T85" fmla="*/ 131 h 810"/>
              <a:gd name="T86" fmla="*/ 5339 w 6671"/>
              <a:gd name="T87" fmla="*/ 170 h 810"/>
              <a:gd name="T88" fmla="*/ 5596 w 6671"/>
              <a:gd name="T89" fmla="*/ 222 h 810"/>
              <a:gd name="T90" fmla="*/ 5785 w 6671"/>
              <a:gd name="T91" fmla="*/ 262 h 810"/>
              <a:gd name="T92" fmla="*/ 5937 w 6671"/>
              <a:gd name="T93" fmla="*/ 297 h 810"/>
              <a:gd name="T94" fmla="*/ 6023 w 6671"/>
              <a:gd name="T95" fmla="*/ 318 h 810"/>
              <a:gd name="T96" fmla="*/ 6106 w 6671"/>
              <a:gd name="T97" fmla="*/ 340 h 810"/>
              <a:gd name="T98" fmla="*/ 6183 w 6671"/>
              <a:gd name="T99" fmla="*/ 365 h 810"/>
              <a:gd name="T100" fmla="*/ 6255 w 6671"/>
              <a:gd name="T101" fmla="*/ 389 h 810"/>
              <a:gd name="T102" fmla="*/ 6319 w 6671"/>
              <a:gd name="T103" fmla="*/ 416 h 810"/>
              <a:gd name="T104" fmla="*/ 6378 w 6671"/>
              <a:gd name="T105" fmla="*/ 446 h 810"/>
              <a:gd name="T106" fmla="*/ 6428 w 6671"/>
              <a:gd name="T107" fmla="*/ 478 h 810"/>
              <a:gd name="T108" fmla="*/ 6470 w 6671"/>
              <a:gd name="T109" fmla="*/ 514 h 810"/>
              <a:gd name="T110" fmla="*/ 6507 w 6671"/>
              <a:gd name="T111" fmla="*/ 551 h 810"/>
              <a:gd name="T112" fmla="*/ 6538 w 6671"/>
              <a:gd name="T113" fmla="*/ 592 h 810"/>
              <a:gd name="T114" fmla="*/ 6565 w 6671"/>
              <a:gd name="T115" fmla="*/ 632 h 810"/>
              <a:gd name="T116" fmla="*/ 6611 w 6671"/>
              <a:gd name="T117" fmla="*/ 710 h 810"/>
              <a:gd name="T118" fmla="*/ 6635 w 6671"/>
              <a:gd name="T119" fmla="*/ 755 h 810"/>
              <a:gd name="T120" fmla="*/ 6653 w 6671"/>
              <a:gd name="T121" fmla="*/ 786 h 810"/>
              <a:gd name="T122" fmla="*/ 6671 w 6671"/>
              <a:gd name="T123" fmla="*/ 81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71" h="810">
                <a:moveTo>
                  <a:pt x="0" y="621"/>
                </a:moveTo>
                <a:lnTo>
                  <a:pt x="12" y="617"/>
                </a:lnTo>
                <a:lnTo>
                  <a:pt x="26" y="614"/>
                </a:lnTo>
                <a:lnTo>
                  <a:pt x="41" y="611"/>
                </a:lnTo>
                <a:lnTo>
                  <a:pt x="57" y="608"/>
                </a:lnTo>
                <a:lnTo>
                  <a:pt x="73" y="604"/>
                </a:lnTo>
                <a:lnTo>
                  <a:pt x="93" y="600"/>
                </a:lnTo>
                <a:lnTo>
                  <a:pt x="110" y="596"/>
                </a:lnTo>
                <a:lnTo>
                  <a:pt x="131" y="592"/>
                </a:lnTo>
                <a:lnTo>
                  <a:pt x="151" y="588"/>
                </a:lnTo>
                <a:lnTo>
                  <a:pt x="173" y="583"/>
                </a:lnTo>
                <a:lnTo>
                  <a:pt x="196" y="579"/>
                </a:lnTo>
                <a:lnTo>
                  <a:pt x="219" y="574"/>
                </a:lnTo>
                <a:lnTo>
                  <a:pt x="243" y="569"/>
                </a:lnTo>
                <a:lnTo>
                  <a:pt x="267" y="564"/>
                </a:lnTo>
                <a:lnTo>
                  <a:pt x="292" y="559"/>
                </a:lnTo>
                <a:lnTo>
                  <a:pt x="318" y="553"/>
                </a:lnTo>
                <a:lnTo>
                  <a:pt x="343" y="548"/>
                </a:lnTo>
                <a:lnTo>
                  <a:pt x="371" y="543"/>
                </a:lnTo>
                <a:lnTo>
                  <a:pt x="424" y="532"/>
                </a:lnTo>
                <a:lnTo>
                  <a:pt x="479" y="520"/>
                </a:lnTo>
                <a:lnTo>
                  <a:pt x="536" y="510"/>
                </a:lnTo>
                <a:lnTo>
                  <a:pt x="593" y="499"/>
                </a:lnTo>
                <a:lnTo>
                  <a:pt x="649" y="489"/>
                </a:lnTo>
                <a:lnTo>
                  <a:pt x="706" y="480"/>
                </a:lnTo>
                <a:lnTo>
                  <a:pt x="763" y="470"/>
                </a:lnTo>
                <a:lnTo>
                  <a:pt x="790" y="465"/>
                </a:lnTo>
                <a:lnTo>
                  <a:pt x="819" y="462"/>
                </a:lnTo>
                <a:lnTo>
                  <a:pt x="848" y="457"/>
                </a:lnTo>
                <a:lnTo>
                  <a:pt x="878" y="452"/>
                </a:lnTo>
                <a:lnTo>
                  <a:pt x="908" y="449"/>
                </a:lnTo>
                <a:lnTo>
                  <a:pt x="937" y="446"/>
                </a:lnTo>
                <a:lnTo>
                  <a:pt x="999" y="438"/>
                </a:lnTo>
                <a:lnTo>
                  <a:pt x="1062" y="429"/>
                </a:lnTo>
                <a:lnTo>
                  <a:pt x="1127" y="423"/>
                </a:lnTo>
                <a:lnTo>
                  <a:pt x="1192" y="415"/>
                </a:lnTo>
                <a:lnTo>
                  <a:pt x="1256" y="407"/>
                </a:lnTo>
                <a:lnTo>
                  <a:pt x="1323" y="400"/>
                </a:lnTo>
                <a:lnTo>
                  <a:pt x="1389" y="392"/>
                </a:lnTo>
                <a:lnTo>
                  <a:pt x="1455" y="382"/>
                </a:lnTo>
                <a:lnTo>
                  <a:pt x="1522" y="374"/>
                </a:lnTo>
                <a:lnTo>
                  <a:pt x="1588" y="365"/>
                </a:lnTo>
                <a:lnTo>
                  <a:pt x="1653" y="353"/>
                </a:lnTo>
                <a:lnTo>
                  <a:pt x="1718" y="342"/>
                </a:lnTo>
                <a:lnTo>
                  <a:pt x="1781" y="331"/>
                </a:lnTo>
                <a:lnTo>
                  <a:pt x="1812" y="322"/>
                </a:lnTo>
                <a:lnTo>
                  <a:pt x="1844" y="316"/>
                </a:lnTo>
                <a:lnTo>
                  <a:pt x="1876" y="308"/>
                </a:lnTo>
                <a:lnTo>
                  <a:pt x="1910" y="300"/>
                </a:lnTo>
                <a:lnTo>
                  <a:pt x="1977" y="284"/>
                </a:lnTo>
                <a:lnTo>
                  <a:pt x="2045" y="266"/>
                </a:lnTo>
                <a:lnTo>
                  <a:pt x="2113" y="246"/>
                </a:lnTo>
                <a:lnTo>
                  <a:pt x="2181" y="227"/>
                </a:lnTo>
                <a:lnTo>
                  <a:pt x="2247" y="207"/>
                </a:lnTo>
                <a:lnTo>
                  <a:pt x="2315" y="188"/>
                </a:lnTo>
                <a:lnTo>
                  <a:pt x="2380" y="168"/>
                </a:lnTo>
                <a:lnTo>
                  <a:pt x="2412" y="159"/>
                </a:lnTo>
                <a:lnTo>
                  <a:pt x="2444" y="149"/>
                </a:lnTo>
                <a:lnTo>
                  <a:pt x="2475" y="139"/>
                </a:lnTo>
                <a:lnTo>
                  <a:pt x="2506" y="131"/>
                </a:lnTo>
                <a:lnTo>
                  <a:pt x="2537" y="121"/>
                </a:lnTo>
                <a:lnTo>
                  <a:pt x="2566" y="113"/>
                </a:lnTo>
                <a:lnTo>
                  <a:pt x="2595" y="105"/>
                </a:lnTo>
                <a:lnTo>
                  <a:pt x="2624" y="97"/>
                </a:lnTo>
                <a:lnTo>
                  <a:pt x="2652" y="89"/>
                </a:lnTo>
                <a:lnTo>
                  <a:pt x="2678" y="81"/>
                </a:lnTo>
                <a:lnTo>
                  <a:pt x="2703" y="74"/>
                </a:lnTo>
                <a:lnTo>
                  <a:pt x="2728" y="68"/>
                </a:lnTo>
                <a:lnTo>
                  <a:pt x="2752" y="63"/>
                </a:lnTo>
                <a:lnTo>
                  <a:pt x="2775" y="58"/>
                </a:lnTo>
                <a:lnTo>
                  <a:pt x="2786" y="55"/>
                </a:lnTo>
                <a:lnTo>
                  <a:pt x="2796" y="53"/>
                </a:lnTo>
                <a:lnTo>
                  <a:pt x="2805" y="50"/>
                </a:lnTo>
                <a:lnTo>
                  <a:pt x="2815" y="49"/>
                </a:lnTo>
                <a:lnTo>
                  <a:pt x="2833" y="44"/>
                </a:lnTo>
                <a:lnTo>
                  <a:pt x="2851" y="40"/>
                </a:lnTo>
                <a:lnTo>
                  <a:pt x="2865" y="37"/>
                </a:lnTo>
                <a:lnTo>
                  <a:pt x="2880" y="34"/>
                </a:lnTo>
                <a:lnTo>
                  <a:pt x="2893" y="31"/>
                </a:lnTo>
                <a:lnTo>
                  <a:pt x="2904" y="29"/>
                </a:lnTo>
                <a:lnTo>
                  <a:pt x="2915" y="26"/>
                </a:lnTo>
                <a:lnTo>
                  <a:pt x="2927" y="24"/>
                </a:lnTo>
                <a:lnTo>
                  <a:pt x="2936" y="23"/>
                </a:lnTo>
                <a:lnTo>
                  <a:pt x="2945" y="21"/>
                </a:lnTo>
                <a:lnTo>
                  <a:pt x="2962" y="18"/>
                </a:lnTo>
                <a:lnTo>
                  <a:pt x="2979" y="16"/>
                </a:lnTo>
                <a:lnTo>
                  <a:pt x="2996" y="16"/>
                </a:lnTo>
                <a:lnTo>
                  <a:pt x="3004" y="14"/>
                </a:lnTo>
                <a:lnTo>
                  <a:pt x="3014" y="14"/>
                </a:lnTo>
                <a:lnTo>
                  <a:pt x="3024" y="14"/>
                </a:lnTo>
                <a:lnTo>
                  <a:pt x="3035" y="14"/>
                </a:lnTo>
                <a:lnTo>
                  <a:pt x="3045" y="13"/>
                </a:lnTo>
                <a:lnTo>
                  <a:pt x="3058" y="13"/>
                </a:lnTo>
                <a:lnTo>
                  <a:pt x="3071" y="13"/>
                </a:lnTo>
                <a:lnTo>
                  <a:pt x="3085" y="13"/>
                </a:lnTo>
                <a:lnTo>
                  <a:pt x="3100" y="13"/>
                </a:lnTo>
                <a:lnTo>
                  <a:pt x="3118" y="13"/>
                </a:lnTo>
                <a:lnTo>
                  <a:pt x="3136" y="13"/>
                </a:lnTo>
                <a:lnTo>
                  <a:pt x="3145" y="11"/>
                </a:lnTo>
                <a:lnTo>
                  <a:pt x="3155" y="11"/>
                </a:lnTo>
                <a:lnTo>
                  <a:pt x="3165" y="11"/>
                </a:lnTo>
                <a:lnTo>
                  <a:pt x="3176" y="11"/>
                </a:lnTo>
                <a:lnTo>
                  <a:pt x="3187" y="11"/>
                </a:lnTo>
                <a:lnTo>
                  <a:pt x="3200" y="11"/>
                </a:lnTo>
                <a:lnTo>
                  <a:pt x="3225" y="10"/>
                </a:lnTo>
                <a:lnTo>
                  <a:pt x="3251" y="10"/>
                </a:lnTo>
                <a:lnTo>
                  <a:pt x="3278" y="8"/>
                </a:lnTo>
                <a:lnTo>
                  <a:pt x="3307" y="8"/>
                </a:lnTo>
                <a:lnTo>
                  <a:pt x="3336" y="6"/>
                </a:lnTo>
                <a:lnTo>
                  <a:pt x="3367" y="6"/>
                </a:lnTo>
                <a:lnTo>
                  <a:pt x="3432" y="5"/>
                </a:lnTo>
                <a:lnTo>
                  <a:pt x="3498" y="3"/>
                </a:lnTo>
                <a:lnTo>
                  <a:pt x="3569" y="2"/>
                </a:lnTo>
                <a:lnTo>
                  <a:pt x="3642" y="2"/>
                </a:lnTo>
                <a:lnTo>
                  <a:pt x="3717" y="0"/>
                </a:lnTo>
                <a:lnTo>
                  <a:pt x="3793" y="0"/>
                </a:lnTo>
                <a:lnTo>
                  <a:pt x="3870" y="0"/>
                </a:lnTo>
                <a:lnTo>
                  <a:pt x="4024" y="3"/>
                </a:lnTo>
                <a:lnTo>
                  <a:pt x="4102" y="5"/>
                </a:lnTo>
                <a:lnTo>
                  <a:pt x="4178" y="8"/>
                </a:lnTo>
                <a:lnTo>
                  <a:pt x="4251" y="13"/>
                </a:lnTo>
                <a:lnTo>
                  <a:pt x="4324" y="18"/>
                </a:lnTo>
                <a:lnTo>
                  <a:pt x="4395" y="24"/>
                </a:lnTo>
                <a:lnTo>
                  <a:pt x="4468" y="32"/>
                </a:lnTo>
                <a:lnTo>
                  <a:pt x="4615" y="50"/>
                </a:lnTo>
                <a:lnTo>
                  <a:pt x="4762" y="70"/>
                </a:lnTo>
                <a:lnTo>
                  <a:pt x="4911" y="92"/>
                </a:lnTo>
                <a:lnTo>
                  <a:pt x="5057" y="118"/>
                </a:lnTo>
                <a:lnTo>
                  <a:pt x="5130" y="131"/>
                </a:lnTo>
                <a:lnTo>
                  <a:pt x="5199" y="144"/>
                </a:lnTo>
                <a:lnTo>
                  <a:pt x="5269" y="157"/>
                </a:lnTo>
                <a:lnTo>
                  <a:pt x="5339" y="170"/>
                </a:lnTo>
                <a:lnTo>
                  <a:pt x="5405" y="183"/>
                </a:lnTo>
                <a:lnTo>
                  <a:pt x="5470" y="196"/>
                </a:lnTo>
                <a:lnTo>
                  <a:pt x="5596" y="222"/>
                </a:lnTo>
                <a:lnTo>
                  <a:pt x="5659" y="235"/>
                </a:lnTo>
                <a:lnTo>
                  <a:pt x="5722" y="250"/>
                </a:lnTo>
                <a:lnTo>
                  <a:pt x="5785" y="262"/>
                </a:lnTo>
                <a:lnTo>
                  <a:pt x="5847" y="275"/>
                </a:lnTo>
                <a:lnTo>
                  <a:pt x="5907" y="290"/>
                </a:lnTo>
                <a:lnTo>
                  <a:pt x="5937" y="297"/>
                </a:lnTo>
                <a:lnTo>
                  <a:pt x="5967" y="303"/>
                </a:lnTo>
                <a:lnTo>
                  <a:pt x="5996" y="311"/>
                </a:lnTo>
                <a:lnTo>
                  <a:pt x="6023" y="318"/>
                </a:lnTo>
                <a:lnTo>
                  <a:pt x="6051" y="326"/>
                </a:lnTo>
                <a:lnTo>
                  <a:pt x="6078" y="334"/>
                </a:lnTo>
                <a:lnTo>
                  <a:pt x="6106" y="340"/>
                </a:lnTo>
                <a:lnTo>
                  <a:pt x="6132" y="348"/>
                </a:lnTo>
                <a:lnTo>
                  <a:pt x="6158" y="356"/>
                </a:lnTo>
                <a:lnTo>
                  <a:pt x="6183" y="365"/>
                </a:lnTo>
                <a:lnTo>
                  <a:pt x="6208" y="373"/>
                </a:lnTo>
                <a:lnTo>
                  <a:pt x="6232" y="381"/>
                </a:lnTo>
                <a:lnTo>
                  <a:pt x="6255" y="389"/>
                </a:lnTo>
                <a:lnTo>
                  <a:pt x="6277" y="399"/>
                </a:lnTo>
                <a:lnTo>
                  <a:pt x="6298" y="407"/>
                </a:lnTo>
                <a:lnTo>
                  <a:pt x="6319" y="416"/>
                </a:lnTo>
                <a:lnTo>
                  <a:pt x="6341" y="426"/>
                </a:lnTo>
                <a:lnTo>
                  <a:pt x="6360" y="436"/>
                </a:lnTo>
                <a:lnTo>
                  <a:pt x="6378" y="446"/>
                </a:lnTo>
                <a:lnTo>
                  <a:pt x="6396" y="455"/>
                </a:lnTo>
                <a:lnTo>
                  <a:pt x="6412" y="467"/>
                </a:lnTo>
                <a:lnTo>
                  <a:pt x="6428" y="478"/>
                </a:lnTo>
                <a:lnTo>
                  <a:pt x="6442" y="489"/>
                </a:lnTo>
                <a:lnTo>
                  <a:pt x="6457" y="501"/>
                </a:lnTo>
                <a:lnTo>
                  <a:pt x="6470" y="514"/>
                </a:lnTo>
                <a:lnTo>
                  <a:pt x="6483" y="525"/>
                </a:lnTo>
                <a:lnTo>
                  <a:pt x="6496" y="538"/>
                </a:lnTo>
                <a:lnTo>
                  <a:pt x="6507" y="551"/>
                </a:lnTo>
                <a:lnTo>
                  <a:pt x="6519" y="564"/>
                </a:lnTo>
                <a:lnTo>
                  <a:pt x="6528" y="579"/>
                </a:lnTo>
                <a:lnTo>
                  <a:pt x="6538" y="592"/>
                </a:lnTo>
                <a:lnTo>
                  <a:pt x="6548" y="604"/>
                </a:lnTo>
                <a:lnTo>
                  <a:pt x="6557" y="617"/>
                </a:lnTo>
                <a:lnTo>
                  <a:pt x="6565" y="632"/>
                </a:lnTo>
                <a:lnTo>
                  <a:pt x="6582" y="658"/>
                </a:lnTo>
                <a:lnTo>
                  <a:pt x="6596" y="684"/>
                </a:lnTo>
                <a:lnTo>
                  <a:pt x="6611" y="710"/>
                </a:lnTo>
                <a:lnTo>
                  <a:pt x="6622" y="733"/>
                </a:lnTo>
                <a:lnTo>
                  <a:pt x="6629" y="744"/>
                </a:lnTo>
                <a:lnTo>
                  <a:pt x="6635" y="755"/>
                </a:lnTo>
                <a:lnTo>
                  <a:pt x="6642" y="767"/>
                </a:lnTo>
                <a:lnTo>
                  <a:pt x="6646" y="776"/>
                </a:lnTo>
                <a:lnTo>
                  <a:pt x="6653" y="786"/>
                </a:lnTo>
                <a:lnTo>
                  <a:pt x="6659" y="794"/>
                </a:lnTo>
                <a:lnTo>
                  <a:pt x="6664" y="802"/>
                </a:lnTo>
                <a:lnTo>
                  <a:pt x="6671" y="81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ltLang="zh-CN">
              <a:solidFill>
                <a:prstClr val="black"/>
              </a:solidFill>
              <a:latin typeface="Arial" panose="020B0604020202020204" pitchFamily="34" charset="0"/>
              <a:ea typeface="宋体" panose="02010600030101010101" pitchFamily="2" charset="-122"/>
            </a:endParaRPr>
          </a:p>
        </p:txBody>
      </p:sp>
      <p:sp>
        <p:nvSpPr>
          <p:cNvPr id="6376" name="Text Box 232">
            <a:extLst>
              <a:ext uri="{FF2B5EF4-FFF2-40B4-BE49-F238E27FC236}">
                <a16:creationId xmlns:a16="http://schemas.microsoft.com/office/drawing/2014/main" id="{973F74DB-10C6-C2A1-5BA7-874DFEAB669D}"/>
              </a:ext>
            </a:extLst>
          </p:cNvPr>
          <p:cNvSpPr txBox="1">
            <a:spLocks noChangeArrowheads="1"/>
          </p:cNvSpPr>
          <p:nvPr/>
        </p:nvSpPr>
        <p:spPr bwMode="auto">
          <a:xfrm>
            <a:off x="9120188" y="620714"/>
            <a:ext cx="1223962" cy="376237"/>
          </a:xfrm>
          <a:prstGeom prst="rect">
            <a:avLst/>
          </a:prstGeom>
          <a:solidFill>
            <a:schemeClr val="bg1"/>
          </a:solidFill>
          <a:ln w="9525">
            <a:solidFill>
              <a:schemeClr val="tx1"/>
            </a:solidFill>
            <a:miter lim="800000"/>
            <a:headEnd/>
            <a:tailEnd/>
          </a:ln>
        </p:spPr>
        <p:txBody>
          <a:bodyPr>
            <a:spAutoFit/>
          </a:bodyPr>
          <a:lstStyle/>
          <a:p>
            <a:pPr fontAlgn="base">
              <a:spcBef>
                <a:spcPct val="50000"/>
              </a:spcBef>
              <a:spcAft>
                <a:spcPct val="0"/>
              </a:spcAft>
            </a:pPr>
            <a:r>
              <a:rPr lang="tr-TR" altLang="en-US" b="1">
                <a:solidFill>
                  <a:srgbClr val="FF3300"/>
                </a:solidFill>
                <a:latin typeface="Arial" panose="020B0604020202020204" pitchFamily="34" charset="0"/>
              </a:rPr>
              <a:t>100.00</a:t>
            </a:r>
            <a:endParaRPr lang="tr-TR" altLang="en-US" b="1">
              <a:solidFill>
                <a:srgbClr val="FF3300"/>
              </a:solidFill>
              <a:latin typeface="Arial" panose="020B0604020202020204" pitchFamily="34" charset="0"/>
              <a:cs typeface="Arial" panose="020B0604020202020204" pitchFamily="34" charset="0"/>
            </a:endParaRPr>
          </a:p>
        </p:txBody>
      </p:sp>
      <p:sp>
        <p:nvSpPr>
          <p:cNvPr id="6377" name="Text Box 233">
            <a:extLst>
              <a:ext uri="{FF2B5EF4-FFF2-40B4-BE49-F238E27FC236}">
                <a16:creationId xmlns:a16="http://schemas.microsoft.com/office/drawing/2014/main" id="{8700FABD-874E-2FB7-C095-AD3239EA0E7E}"/>
              </a:ext>
            </a:extLst>
          </p:cNvPr>
          <p:cNvSpPr txBox="1">
            <a:spLocks noChangeArrowheads="1"/>
          </p:cNvSpPr>
          <p:nvPr/>
        </p:nvSpPr>
        <p:spPr bwMode="auto">
          <a:xfrm>
            <a:off x="9802814" y="3789364"/>
            <a:ext cx="865187" cy="376237"/>
          </a:xfrm>
          <a:prstGeom prst="rect">
            <a:avLst/>
          </a:prstGeom>
          <a:solidFill>
            <a:schemeClr val="bg1"/>
          </a:solidFill>
          <a:ln w="9525">
            <a:solidFill>
              <a:schemeClr val="tx1"/>
            </a:solidFill>
            <a:miter lim="800000"/>
            <a:headEnd/>
            <a:tailEnd/>
          </a:ln>
        </p:spPr>
        <p:txBody>
          <a:bodyPr>
            <a:spAutoFit/>
          </a:bodyPr>
          <a:lstStyle/>
          <a:p>
            <a:pPr fontAlgn="base">
              <a:spcBef>
                <a:spcPct val="50000"/>
              </a:spcBef>
              <a:spcAft>
                <a:spcPct val="0"/>
              </a:spcAft>
            </a:pPr>
            <a:r>
              <a:rPr lang="tr-TR" altLang="en-US" b="1">
                <a:solidFill>
                  <a:srgbClr val="FF3300"/>
                </a:solidFill>
                <a:latin typeface="Arial" panose="020B0604020202020204" pitchFamily="34" charset="0"/>
              </a:rPr>
              <a:t>99.00</a:t>
            </a:r>
            <a:endParaRPr lang="tr-TR" altLang="en-US" b="1">
              <a:solidFill>
                <a:srgbClr val="FF3300"/>
              </a:solidFill>
              <a:latin typeface="Arial" panose="020B0604020202020204" pitchFamily="34" charset="0"/>
              <a:cs typeface="Arial" panose="020B0604020202020204" pitchFamily="34" charset="0"/>
            </a:endParaRPr>
          </a:p>
        </p:txBody>
      </p:sp>
      <p:sp>
        <p:nvSpPr>
          <p:cNvPr id="6378" name="Text Box 234">
            <a:extLst>
              <a:ext uri="{FF2B5EF4-FFF2-40B4-BE49-F238E27FC236}">
                <a16:creationId xmlns:a16="http://schemas.microsoft.com/office/drawing/2014/main" id="{71AAA438-F539-7EBD-8163-95A49E135ABD}"/>
              </a:ext>
            </a:extLst>
          </p:cNvPr>
          <p:cNvSpPr txBox="1">
            <a:spLocks noChangeArrowheads="1"/>
          </p:cNvSpPr>
          <p:nvPr/>
        </p:nvSpPr>
        <p:spPr bwMode="auto">
          <a:xfrm>
            <a:off x="9802814" y="6148389"/>
            <a:ext cx="865187" cy="376237"/>
          </a:xfrm>
          <a:prstGeom prst="rect">
            <a:avLst/>
          </a:prstGeom>
          <a:solidFill>
            <a:schemeClr val="bg1"/>
          </a:solidFill>
          <a:ln w="9525">
            <a:solidFill>
              <a:schemeClr val="tx1"/>
            </a:solidFill>
            <a:miter lim="800000"/>
            <a:headEnd/>
            <a:tailEnd/>
          </a:ln>
        </p:spPr>
        <p:txBody>
          <a:bodyPr>
            <a:spAutoFit/>
          </a:bodyPr>
          <a:lstStyle/>
          <a:p>
            <a:pPr fontAlgn="base">
              <a:spcBef>
                <a:spcPct val="50000"/>
              </a:spcBef>
              <a:spcAft>
                <a:spcPct val="0"/>
              </a:spcAft>
            </a:pPr>
            <a:r>
              <a:rPr lang="tr-TR" altLang="en-US" b="1">
                <a:solidFill>
                  <a:srgbClr val="FF3300"/>
                </a:solidFill>
                <a:latin typeface="Arial" panose="020B0604020202020204" pitchFamily="34" charset="0"/>
              </a:rPr>
              <a:t>98.00</a:t>
            </a:r>
            <a:endParaRPr lang="tr-TR" altLang="en-US" b="1">
              <a:solidFill>
                <a:srgbClr val="FF33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heckerboard(across)">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checkerboard(across)">
                                      <p:cBhvr>
                                        <p:cTn id="12" dur="500"/>
                                        <p:tgtEl>
                                          <p:spTgt spid="6148"/>
                                        </p:tgtEl>
                                      </p:cBhvr>
                                    </p:animEffect>
                                  </p:childTnLst>
                                </p:cTn>
                              </p:par>
                              <p:par>
                                <p:cTn id="13" presetID="5" presetClass="entr" presetSubtype="10" fill="hold" nodeType="withEffect">
                                  <p:stCondLst>
                                    <p:cond delay="0"/>
                                  </p:stCondLst>
                                  <p:childTnLst>
                                    <p:set>
                                      <p:cBhvr>
                                        <p:cTn id="14" dur="1" fill="hold">
                                          <p:stCondLst>
                                            <p:cond delay="0"/>
                                          </p:stCondLst>
                                        </p:cTn>
                                        <p:tgtEl>
                                          <p:spTgt spid="6149"/>
                                        </p:tgtEl>
                                        <p:attrNameLst>
                                          <p:attrName>style.visibility</p:attrName>
                                        </p:attrNameLst>
                                      </p:cBhvr>
                                      <p:to>
                                        <p:strVal val="visible"/>
                                      </p:to>
                                    </p:set>
                                    <p:animEffect transition="in" filter="checkerboard(across)">
                                      <p:cBhvr>
                                        <p:cTn id="15" dur="500"/>
                                        <p:tgtEl>
                                          <p:spTgt spid="6149"/>
                                        </p:tgtEl>
                                      </p:cBhvr>
                                    </p:animEffect>
                                  </p:childTnLst>
                                </p:cTn>
                              </p:par>
                              <p:par>
                                <p:cTn id="16" presetID="5" presetClass="entr" presetSubtype="10" fill="hold" nodeType="withEffect">
                                  <p:stCondLst>
                                    <p:cond delay="0"/>
                                  </p:stCondLst>
                                  <p:childTnLst>
                                    <p:set>
                                      <p:cBhvr>
                                        <p:cTn id="17" dur="1" fill="hold">
                                          <p:stCondLst>
                                            <p:cond delay="0"/>
                                          </p:stCondLst>
                                        </p:cTn>
                                        <p:tgtEl>
                                          <p:spTgt spid="6150"/>
                                        </p:tgtEl>
                                        <p:attrNameLst>
                                          <p:attrName>style.visibility</p:attrName>
                                        </p:attrNameLst>
                                      </p:cBhvr>
                                      <p:to>
                                        <p:strVal val="visible"/>
                                      </p:to>
                                    </p:set>
                                    <p:animEffect transition="in" filter="checkerboard(across)">
                                      <p:cBhvr>
                                        <p:cTn id="18" dur="500"/>
                                        <p:tgtEl>
                                          <p:spTgt spid="6150"/>
                                        </p:tgtEl>
                                      </p:cBhvr>
                                    </p:animEffect>
                                  </p:childTnLst>
                                </p:cTn>
                              </p:par>
                              <p:par>
                                <p:cTn id="19" presetID="5" presetClass="entr" presetSubtype="10" fill="hold" nodeType="withEffect">
                                  <p:stCondLst>
                                    <p:cond delay="0"/>
                                  </p:stCondLst>
                                  <p:childTnLst>
                                    <p:set>
                                      <p:cBhvr>
                                        <p:cTn id="20" dur="1" fill="hold">
                                          <p:stCondLst>
                                            <p:cond delay="0"/>
                                          </p:stCondLst>
                                        </p:cTn>
                                        <p:tgtEl>
                                          <p:spTgt spid="6151"/>
                                        </p:tgtEl>
                                        <p:attrNameLst>
                                          <p:attrName>style.visibility</p:attrName>
                                        </p:attrNameLst>
                                      </p:cBhvr>
                                      <p:to>
                                        <p:strVal val="visible"/>
                                      </p:to>
                                    </p:set>
                                    <p:animEffect transition="in" filter="checkerboard(across)">
                                      <p:cBhvr>
                                        <p:cTn id="21" dur="500"/>
                                        <p:tgtEl>
                                          <p:spTgt spid="6151"/>
                                        </p:tgtEl>
                                      </p:cBhvr>
                                    </p:animEffect>
                                  </p:childTnLst>
                                </p:cTn>
                              </p:par>
                              <p:par>
                                <p:cTn id="22" presetID="5" presetClass="entr" presetSubtype="10" fill="hold" nodeType="withEffect">
                                  <p:stCondLst>
                                    <p:cond delay="0"/>
                                  </p:stCondLst>
                                  <p:childTnLst>
                                    <p:set>
                                      <p:cBhvr>
                                        <p:cTn id="23" dur="1" fill="hold">
                                          <p:stCondLst>
                                            <p:cond delay="0"/>
                                          </p:stCondLst>
                                        </p:cTn>
                                        <p:tgtEl>
                                          <p:spTgt spid="6152"/>
                                        </p:tgtEl>
                                        <p:attrNameLst>
                                          <p:attrName>style.visibility</p:attrName>
                                        </p:attrNameLst>
                                      </p:cBhvr>
                                      <p:to>
                                        <p:strVal val="visible"/>
                                      </p:to>
                                    </p:set>
                                    <p:animEffect transition="in" filter="checkerboard(across)">
                                      <p:cBhvr>
                                        <p:cTn id="24" dur="500"/>
                                        <p:tgtEl>
                                          <p:spTgt spid="6152"/>
                                        </p:tgtEl>
                                      </p:cBhvr>
                                    </p:animEffect>
                                  </p:childTnLst>
                                </p:cTn>
                              </p:par>
                              <p:par>
                                <p:cTn id="25" presetID="5" presetClass="entr" presetSubtype="10" fill="hold" nodeType="with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checkerboard(across)">
                                      <p:cBhvr>
                                        <p:cTn id="27" dur="500"/>
                                        <p:tgtEl>
                                          <p:spTgt spid="6153"/>
                                        </p:tgtEl>
                                      </p:cBhvr>
                                    </p:animEffect>
                                  </p:childTnLst>
                                </p:cTn>
                              </p:par>
                              <p:par>
                                <p:cTn id="28" presetID="5" presetClass="entr" presetSubtype="10" fill="hold" nodeType="withEffect">
                                  <p:stCondLst>
                                    <p:cond delay="0"/>
                                  </p:stCondLst>
                                  <p:childTnLst>
                                    <p:set>
                                      <p:cBhvr>
                                        <p:cTn id="29" dur="1" fill="hold">
                                          <p:stCondLst>
                                            <p:cond delay="0"/>
                                          </p:stCondLst>
                                        </p:cTn>
                                        <p:tgtEl>
                                          <p:spTgt spid="6154"/>
                                        </p:tgtEl>
                                        <p:attrNameLst>
                                          <p:attrName>style.visibility</p:attrName>
                                        </p:attrNameLst>
                                      </p:cBhvr>
                                      <p:to>
                                        <p:strVal val="visible"/>
                                      </p:to>
                                    </p:set>
                                    <p:animEffect transition="in" filter="checkerboard(across)">
                                      <p:cBhvr>
                                        <p:cTn id="30" dur="500"/>
                                        <p:tgtEl>
                                          <p:spTgt spid="6154"/>
                                        </p:tgtEl>
                                      </p:cBhvr>
                                    </p:animEffect>
                                  </p:childTnLst>
                                </p:cTn>
                              </p:par>
                              <p:par>
                                <p:cTn id="31" presetID="5" presetClass="entr" presetSubtype="10" fill="hold" nodeType="withEffect">
                                  <p:stCondLst>
                                    <p:cond delay="0"/>
                                  </p:stCondLst>
                                  <p:childTnLst>
                                    <p:set>
                                      <p:cBhvr>
                                        <p:cTn id="32" dur="1" fill="hold">
                                          <p:stCondLst>
                                            <p:cond delay="0"/>
                                          </p:stCondLst>
                                        </p:cTn>
                                        <p:tgtEl>
                                          <p:spTgt spid="6156"/>
                                        </p:tgtEl>
                                        <p:attrNameLst>
                                          <p:attrName>style.visibility</p:attrName>
                                        </p:attrNameLst>
                                      </p:cBhvr>
                                      <p:to>
                                        <p:strVal val="visible"/>
                                      </p:to>
                                    </p:set>
                                    <p:animEffect transition="in" filter="checkerboard(across)">
                                      <p:cBhvr>
                                        <p:cTn id="33" dur="500"/>
                                        <p:tgtEl>
                                          <p:spTgt spid="6156"/>
                                        </p:tgtEl>
                                      </p:cBhvr>
                                    </p:animEffect>
                                  </p:childTnLst>
                                </p:cTn>
                              </p:par>
                              <p:par>
                                <p:cTn id="34" presetID="5" presetClass="entr" presetSubtype="10" fill="hold" nodeType="withEffect">
                                  <p:stCondLst>
                                    <p:cond delay="0"/>
                                  </p:stCondLst>
                                  <p:childTnLst>
                                    <p:set>
                                      <p:cBhvr>
                                        <p:cTn id="35" dur="1" fill="hold">
                                          <p:stCondLst>
                                            <p:cond delay="0"/>
                                          </p:stCondLst>
                                        </p:cTn>
                                        <p:tgtEl>
                                          <p:spTgt spid="6157"/>
                                        </p:tgtEl>
                                        <p:attrNameLst>
                                          <p:attrName>style.visibility</p:attrName>
                                        </p:attrNameLst>
                                      </p:cBhvr>
                                      <p:to>
                                        <p:strVal val="visible"/>
                                      </p:to>
                                    </p:set>
                                    <p:animEffect transition="in" filter="checkerboard(across)">
                                      <p:cBhvr>
                                        <p:cTn id="36" dur="500"/>
                                        <p:tgtEl>
                                          <p:spTgt spid="6157"/>
                                        </p:tgtEl>
                                      </p:cBhvr>
                                    </p:animEffect>
                                  </p:childTnLst>
                                </p:cTn>
                              </p:par>
                              <p:par>
                                <p:cTn id="37" presetID="5" presetClass="entr" presetSubtype="10" fill="hold" nodeType="withEffect">
                                  <p:stCondLst>
                                    <p:cond delay="0"/>
                                  </p:stCondLst>
                                  <p:childTnLst>
                                    <p:set>
                                      <p:cBhvr>
                                        <p:cTn id="38" dur="1" fill="hold">
                                          <p:stCondLst>
                                            <p:cond delay="0"/>
                                          </p:stCondLst>
                                        </p:cTn>
                                        <p:tgtEl>
                                          <p:spTgt spid="6158"/>
                                        </p:tgtEl>
                                        <p:attrNameLst>
                                          <p:attrName>style.visibility</p:attrName>
                                        </p:attrNameLst>
                                      </p:cBhvr>
                                      <p:to>
                                        <p:strVal val="visible"/>
                                      </p:to>
                                    </p:set>
                                    <p:animEffect transition="in" filter="checkerboard(across)">
                                      <p:cBhvr>
                                        <p:cTn id="39" dur="500"/>
                                        <p:tgtEl>
                                          <p:spTgt spid="6158"/>
                                        </p:tgtEl>
                                      </p:cBhvr>
                                    </p:animEffect>
                                  </p:childTnLst>
                                </p:cTn>
                              </p:par>
                              <p:par>
                                <p:cTn id="40" presetID="5" presetClass="entr" presetSubtype="10" fill="hold" nodeType="withEffect">
                                  <p:stCondLst>
                                    <p:cond delay="0"/>
                                  </p:stCondLst>
                                  <p:childTnLst>
                                    <p:set>
                                      <p:cBhvr>
                                        <p:cTn id="41" dur="1" fill="hold">
                                          <p:stCondLst>
                                            <p:cond delay="0"/>
                                          </p:stCondLst>
                                        </p:cTn>
                                        <p:tgtEl>
                                          <p:spTgt spid="6159"/>
                                        </p:tgtEl>
                                        <p:attrNameLst>
                                          <p:attrName>style.visibility</p:attrName>
                                        </p:attrNameLst>
                                      </p:cBhvr>
                                      <p:to>
                                        <p:strVal val="visible"/>
                                      </p:to>
                                    </p:set>
                                    <p:animEffect transition="in" filter="checkerboard(across)">
                                      <p:cBhvr>
                                        <p:cTn id="42" dur="500"/>
                                        <p:tgtEl>
                                          <p:spTgt spid="6159"/>
                                        </p:tgtEl>
                                      </p:cBhvr>
                                    </p:animEffect>
                                  </p:childTnLst>
                                </p:cTn>
                              </p:par>
                              <p:par>
                                <p:cTn id="43" presetID="5" presetClass="entr" presetSubtype="10" fill="hold" nodeType="withEffect">
                                  <p:stCondLst>
                                    <p:cond delay="0"/>
                                  </p:stCondLst>
                                  <p:childTnLst>
                                    <p:set>
                                      <p:cBhvr>
                                        <p:cTn id="44" dur="1" fill="hold">
                                          <p:stCondLst>
                                            <p:cond delay="0"/>
                                          </p:stCondLst>
                                        </p:cTn>
                                        <p:tgtEl>
                                          <p:spTgt spid="6160"/>
                                        </p:tgtEl>
                                        <p:attrNameLst>
                                          <p:attrName>style.visibility</p:attrName>
                                        </p:attrNameLst>
                                      </p:cBhvr>
                                      <p:to>
                                        <p:strVal val="visible"/>
                                      </p:to>
                                    </p:set>
                                    <p:animEffect transition="in" filter="checkerboard(across)">
                                      <p:cBhvr>
                                        <p:cTn id="45" dur="500"/>
                                        <p:tgtEl>
                                          <p:spTgt spid="6160"/>
                                        </p:tgtEl>
                                      </p:cBhvr>
                                    </p:animEffect>
                                  </p:childTnLst>
                                </p:cTn>
                              </p:par>
                              <p:par>
                                <p:cTn id="46" presetID="5" presetClass="entr" presetSubtype="10" fill="hold" nodeType="withEffect">
                                  <p:stCondLst>
                                    <p:cond delay="0"/>
                                  </p:stCondLst>
                                  <p:childTnLst>
                                    <p:set>
                                      <p:cBhvr>
                                        <p:cTn id="47" dur="1" fill="hold">
                                          <p:stCondLst>
                                            <p:cond delay="0"/>
                                          </p:stCondLst>
                                        </p:cTn>
                                        <p:tgtEl>
                                          <p:spTgt spid="6161"/>
                                        </p:tgtEl>
                                        <p:attrNameLst>
                                          <p:attrName>style.visibility</p:attrName>
                                        </p:attrNameLst>
                                      </p:cBhvr>
                                      <p:to>
                                        <p:strVal val="visible"/>
                                      </p:to>
                                    </p:set>
                                    <p:animEffect transition="in" filter="checkerboard(across)">
                                      <p:cBhvr>
                                        <p:cTn id="48" dur="500"/>
                                        <p:tgtEl>
                                          <p:spTgt spid="6161"/>
                                        </p:tgtEl>
                                      </p:cBhvr>
                                    </p:animEffect>
                                  </p:childTnLst>
                                </p:cTn>
                              </p:par>
                              <p:par>
                                <p:cTn id="49" presetID="5" presetClass="entr" presetSubtype="10" fill="hold" nodeType="withEffect">
                                  <p:stCondLst>
                                    <p:cond delay="0"/>
                                  </p:stCondLst>
                                  <p:childTnLst>
                                    <p:set>
                                      <p:cBhvr>
                                        <p:cTn id="50" dur="1" fill="hold">
                                          <p:stCondLst>
                                            <p:cond delay="0"/>
                                          </p:stCondLst>
                                        </p:cTn>
                                        <p:tgtEl>
                                          <p:spTgt spid="6162"/>
                                        </p:tgtEl>
                                        <p:attrNameLst>
                                          <p:attrName>style.visibility</p:attrName>
                                        </p:attrNameLst>
                                      </p:cBhvr>
                                      <p:to>
                                        <p:strVal val="visible"/>
                                      </p:to>
                                    </p:set>
                                    <p:animEffect transition="in" filter="checkerboard(across)">
                                      <p:cBhvr>
                                        <p:cTn id="51" dur="500"/>
                                        <p:tgtEl>
                                          <p:spTgt spid="6162"/>
                                        </p:tgtEl>
                                      </p:cBhvr>
                                    </p:animEffect>
                                  </p:childTnLst>
                                </p:cTn>
                              </p:par>
                              <p:par>
                                <p:cTn id="52" presetID="5" presetClass="entr" presetSubtype="10" fill="hold" nodeType="withEffect">
                                  <p:stCondLst>
                                    <p:cond delay="0"/>
                                  </p:stCondLst>
                                  <p:childTnLst>
                                    <p:set>
                                      <p:cBhvr>
                                        <p:cTn id="53" dur="1" fill="hold">
                                          <p:stCondLst>
                                            <p:cond delay="0"/>
                                          </p:stCondLst>
                                        </p:cTn>
                                        <p:tgtEl>
                                          <p:spTgt spid="6163"/>
                                        </p:tgtEl>
                                        <p:attrNameLst>
                                          <p:attrName>style.visibility</p:attrName>
                                        </p:attrNameLst>
                                      </p:cBhvr>
                                      <p:to>
                                        <p:strVal val="visible"/>
                                      </p:to>
                                    </p:set>
                                    <p:animEffect transition="in" filter="checkerboard(across)">
                                      <p:cBhvr>
                                        <p:cTn id="54" dur="500"/>
                                        <p:tgtEl>
                                          <p:spTgt spid="6163"/>
                                        </p:tgtEl>
                                      </p:cBhvr>
                                    </p:animEffect>
                                  </p:childTnLst>
                                </p:cTn>
                              </p:par>
                              <p:par>
                                <p:cTn id="55" presetID="5" presetClass="entr" presetSubtype="10" fill="hold" nodeType="withEffect">
                                  <p:stCondLst>
                                    <p:cond delay="0"/>
                                  </p:stCondLst>
                                  <p:childTnLst>
                                    <p:set>
                                      <p:cBhvr>
                                        <p:cTn id="56" dur="1" fill="hold">
                                          <p:stCondLst>
                                            <p:cond delay="0"/>
                                          </p:stCondLst>
                                        </p:cTn>
                                        <p:tgtEl>
                                          <p:spTgt spid="6164"/>
                                        </p:tgtEl>
                                        <p:attrNameLst>
                                          <p:attrName>style.visibility</p:attrName>
                                        </p:attrNameLst>
                                      </p:cBhvr>
                                      <p:to>
                                        <p:strVal val="visible"/>
                                      </p:to>
                                    </p:set>
                                    <p:animEffect transition="in" filter="checkerboard(across)">
                                      <p:cBhvr>
                                        <p:cTn id="57" dur="500"/>
                                        <p:tgtEl>
                                          <p:spTgt spid="6164"/>
                                        </p:tgtEl>
                                      </p:cBhvr>
                                    </p:animEffect>
                                  </p:childTnLst>
                                </p:cTn>
                              </p:par>
                              <p:par>
                                <p:cTn id="58" presetID="5" presetClass="entr" presetSubtype="10" fill="hold" nodeType="withEffect">
                                  <p:stCondLst>
                                    <p:cond delay="0"/>
                                  </p:stCondLst>
                                  <p:childTnLst>
                                    <p:set>
                                      <p:cBhvr>
                                        <p:cTn id="59" dur="1" fill="hold">
                                          <p:stCondLst>
                                            <p:cond delay="0"/>
                                          </p:stCondLst>
                                        </p:cTn>
                                        <p:tgtEl>
                                          <p:spTgt spid="6165"/>
                                        </p:tgtEl>
                                        <p:attrNameLst>
                                          <p:attrName>style.visibility</p:attrName>
                                        </p:attrNameLst>
                                      </p:cBhvr>
                                      <p:to>
                                        <p:strVal val="visible"/>
                                      </p:to>
                                    </p:set>
                                    <p:animEffect transition="in" filter="checkerboard(across)">
                                      <p:cBhvr>
                                        <p:cTn id="60" dur="500"/>
                                        <p:tgtEl>
                                          <p:spTgt spid="6165"/>
                                        </p:tgtEl>
                                      </p:cBhvr>
                                    </p:animEffect>
                                  </p:childTnLst>
                                </p:cTn>
                              </p:par>
                              <p:par>
                                <p:cTn id="61" presetID="5" presetClass="entr" presetSubtype="10" fill="hold" nodeType="withEffect">
                                  <p:stCondLst>
                                    <p:cond delay="0"/>
                                  </p:stCondLst>
                                  <p:childTnLst>
                                    <p:set>
                                      <p:cBhvr>
                                        <p:cTn id="62" dur="1" fill="hold">
                                          <p:stCondLst>
                                            <p:cond delay="0"/>
                                          </p:stCondLst>
                                        </p:cTn>
                                        <p:tgtEl>
                                          <p:spTgt spid="6166"/>
                                        </p:tgtEl>
                                        <p:attrNameLst>
                                          <p:attrName>style.visibility</p:attrName>
                                        </p:attrNameLst>
                                      </p:cBhvr>
                                      <p:to>
                                        <p:strVal val="visible"/>
                                      </p:to>
                                    </p:set>
                                    <p:animEffect transition="in" filter="checkerboard(across)">
                                      <p:cBhvr>
                                        <p:cTn id="63" dur="500"/>
                                        <p:tgtEl>
                                          <p:spTgt spid="6166"/>
                                        </p:tgtEl>
                                      </p:cBhvr>
                                    </p:animEffect>
                                  </p:childTnLst>
                                </p:cTn>
                              </p:par>
                              <p:par>
                                <p:cTn id="64" presetID="5" presetClass="entr" presetSubtype="10" fill="hold" nodeType="withEffect">
                                  <p:stCondLst>
                                    <p:cond delay="0"/>
                                  </p:stCondLst>
                                  <p:childTnLst>
                                    <p:set>
                                      <p:cBhvr>
                                        <p:cTn id="65" dur="1" fill="hold">
                                          <p:stCondLst>
                                            <p:cond delay="0"/>
                                          </p:stCondLst>
                                        </p:cTn>
                                        <p:tgtEl>
                                          <p:spTgt spid="6167"/>
                                        </p:tgtEl>
                                        <p:attrNameLst>
                                          <p:attrName>style.visibility</p:attrName>
                                        </p:attrNameLst>
                                      </p:cBhvr>
                                      <p:to>
                                        <p:strVal val="visible"/>
                                      </p:to>
                                    </p:set>
                                    <p:animEffect transition="in" filter="checkerboard(across)">
                                      <p:cBhvr>
                                        <p:cTn id="66" dur="500"/>
                                        <p:tgtEl>
                                          <p:spTgt spid="6167"/>
                                        </p:tgtEl>
                                      </p:cBhvr>
                                    </p:animEffect>
                                  </p:childTnLst>
                                </p:cTn>
                              </p:par>
                              <p:par>
                                <p:cTn id="67" presetID="5" presetClass="entr" presetSubtype="10" fill="hold" nodeType="withEffect">
                                  <p:stCondLst>
                                    <p:cond delay="0"/>
                                  </p:stCondLst>
                                  <p:childTnLst>
                                    <p:set>
                                      <p:cBhvr>
                                        <p:cTn id="68" dur="1" fill="hold">
                                          <p:stCondLst>
                                            <p:cond delay="0"/>
                                          </p:stCondLst>
                                        </p:cTn>
                                        <p:tgtEl>
                                          <p:spTgt spid="6168"/>
                                        </p:tgtEl>
                                        <p:attrNameLst>
                                          <p:attrName>style.visibility</p:attrName>
                                        </p:attrNameLst>
                                      </p:cBhvr>
                                      <p:to>
                                        <p:strVal val="visible"/>
                                      </p:to>
                                    </p:set>
                                    <p:animEffect transition="in" filter="checkerboard(across)">
                                      <p:cBhvr>
                                        <p:cTn id="69" dur="500"/>
                                        <p:tgtEl>
                                          <p:spTgt spid="6168"/>
                                        </p:tgtEl>
                                      </p:cBhvr>
                                    </p:animEffect>
                                  </p:childTnLst>
                                </p:cTn>
                              </p:par>
                              <p:par>
                                <p:cTn id="70" presetID="5" presetClass="entr" presetSubtype="10" fill="hold" nodeType="withEffect">
                                  <p:stCondLst>
                                    <p:cond delay="0"/>
                                  </p:stCondLst>
                                  <p:childTnLst>
                                    <p:set>
                                      <p:cBhvr>
                                        <p:cTn id="71" dur="1" fill="hold">
                                          <p:stCondLst>
                                            <p:cond delay="0"/>
                                          </p:stCondLst>
                                        </p:cTn>
                                        <p:tgtEl>
                                          <p:spTgt spid="6175"/>
                                        </p:tgtEl>
                                        <p:attrNameLst>
                                          <p:attrName>style.visibility</p:attrName>
                                        </p:attrNameLst>
                                      </p:cBhvr>
                                      <p:to>
                                        <p:strVal val="visible"/>
                                      </p:to>
                                    </p:set>
                                    <p:animEffect transition="in" filter="checkerboard(across)">
                                      <p:cBhvr>
                                        <p:cTn id="72" dur="500"/>
                                        <p:tgtEl>
                                          <p:spTgt spid="6175"/>
                                        </p:tgtEl>
                                      </p:cBhvr>
                                    </p:animEffect>
                                  </p:childTnLst>
                                </p:cTn>
                              </p:par>
                              <p:par>
                                <p:cTn id="73" presetID="5" presetClass="entr" presetSubtype="10" fill="hold" nodeType="withEffect">
                                  <p:stCondLst>
                                    <p:cond delay="0"/>
                                  </p:stCondLst>
                                  <p:childTnLst>
                                    <p:set>
                                      <p:cBhvr>
                                        <p:cTn id="74" dur="1" fill="hold">
                                          <p:stCondLst>
                                            <p:cond delay="0"/>
                                          </p:stCondLst>
                                        </p:cTn>
                                        <p:tgtEl>
                                          <p:spTgt spid="6176"/>
                                        </p:tgtEl>
                                        <p:attrNameLst>
                                          <p:attrName>style.visibility</p:attrName>
                                        </p:attrNameLst>
                                      </p:cBhvr>
                                      <p:to>
                                        <p:strVal val="visible"/>
                                      </p:to>
                                    </p:set>
                                    <p:animEffect transition="in" filter="checkerboard(across)">
                                      <p:cBhvr>
                                        <p:cTn id="75" dur="500"/>
                                        <p:tgtEl>
                                          <p:spTgt spid="6176"/>
                                        </p:tgtEl>
                                      </p:cBhvr>
                                    </p:animEffect>
                                  </p:childTnLst>
                                </p:cTn>
                              </p:par>
                              <p:par>
                                <p:cTn id="76" presetID="5" presetClass="entr" presetSubtype="10" fill="hold" nodeType="withEffect">
                                  <p:stCondLst>
                                    <p:cond delay="0"/>
                                  </p:stCondLst>
                                  <p:childTnLst>
                                    <p:set>
                                      <p:cBhvr>
                                        <p:cTn id="77" dur="1" fill="hold">
                                          <p:stCondLst>
                                            <p:cond delay="0"/>
                                          </p:stCondLst>
                                        </p:cTn>
                                        <p:tgtEl>
                                          <p:spTgt spid="6177"/>
                                        </p:tgtEl>
                                        <p:attrNameLst>
                                          <p:attrName>style.visibility</p:attrName>
                                        </p:attrNameLst>
                                      </p:cBhvr>
                                      <p:to>
                                        <p:strVal val="visible"/>
                                      </p:to>
                                    </p:set>
                                    <p:animEffect transition="in" filter="checkerboard(across)">
                                      <p:cBhvr>
                                        <p:cTn id="78" dur="500"/>
                                        <p:tgtEl>
                                          <p:spTgt spid="6177"/>
                                        </p:tgtEl>
                                      </p:cBhvr>
                                    </p:animEffect>
                                  </p:childTnLst>
                                </p:cTn>
                              </p:par>
                              <p:par>
                                <p:cTn id="79" presetID="5" presetClass="entr" presetSubtype="10" fill="hold" nodeType="withEffect">
                                  <p:stCondLst>
                                    <p:cond delay="0"/>
                                  </p:stCondLst>
                                  <p:childTnLst>
                                    <p:set>
                                      <p:cBhvr>
                                        <p:cTn id="80" dur="1" fill="hold">
                                          <p:stCondLst>
                                            <p:cond delay="0"/>
                                          </p:stCondLst>
                                        </p:cTn>
                                        <p:tgtEl>
                                          <p:spTgt spid="6178"/>
                                        </p:tgtEl>
                                        <p:attrNameLst>
                                          <p:attrName>style.visibility</p:attrName>
                                        </p:attrNameLst>
                                      </p:cBhvr>
                                      <p:to>
                                        <p:strVal val="visible"/>
                                      </p:to>
                                    </p:set>
                                    <p:animEffect transition="in" filter="checkerboard(across)">
                                      <p:cBhvr>
                                        <p:cTn id="81" dur="500"/>
                                        <p:tgtEl>
                                          <p:spTgt spid="6178"/>
                                        </p:tgtEl>
                                      </p:cBhvr>
                                    </p:animEffect>
                                  </p:childTnLst>
                                </p:cTn>
                              </p:par>
                              <p:par>
                                <p:cTn id="82" presetID="5" presetClass="entr" presetSubtype="10" fill="hold" nodeType="withEffect">
                                  <p:stCondLst>
                                    <p:cond delay="0"/>
                                  </p:stCondLst>
                                  <p:childTnLst>
                                    <p:set>
                                      <p:cBhvr>
                                        <p:cTn id="83" dur="1" fill="hold">
                                          <p:stCondLst>
                                            <p:cond delay="0"/>
                                          </p:stCondLst>
                                        </p:cTn>
                                        <p:tgtEl>
                                          <p:spTgt spid="6179"/>
                                        </p:tgtEl>
                                        <p:attrNameLst>
                                          <p:attrName>style.visibility</p:attrName>
                                        </p:attrNameLst>
                                      </p:cBhvr>
                                      <p:to>
                                        <p:strVal val="visible"/>
                                      </p:to>
                                    </p:set>
                                    <p:animEffect transition="in" filter="checkerboard(across)">
                                      <p:cBhvr>
                                        <p:cTn id="84" dur="500"/>
                                        <p:tgtEl>
                                          <p:spTgt spid="6179"/>
                                        </p:tgtEl>
                                      </p:cBhvr>
                                    </p:animEffect>
                                  </p:childTnLst>
                                </p:cTn>
                              </p:par>
                              <p:par>
                                <p:cTn id="85" presetID="5" presetClass="entr" presetSubtype="10" fill="hold" nodeType="withEffect">
                                  <p:stCondLst>
                                    <p:cond delay="0"/>
                                  </p:stCondLst>
                                  <p:childTnLst>
                                    <p:set>
                                      <p:cBhvr>
                                        <p:cTn id="86" dur="1" fill="hold">
                                          <p:stCondLst>
                                            <p:cond delay="0"/>
                                          </p:stCondLst>
                                        </p:cTn>
                                        <p:tgtEl>
                                          <p:spTgt spid="6180"/>
                                        </p:tgtEl>
                                        <p:attrNameLst>
                                          <p:attrName>style.visibility</p:attrName>
                                        </p:attrNameLst>
                                      </p:cBhvr>
                                      <p:to>
                                        <p:strVal val="visible"/>
                                      </p:to>
                                    </p:set>
                                    <p:animEffect transition="in" filter="checkerboard(across)">
                                      <p:cBhvr>
                                        <p:cTn id="87" dur="500"/>
                                        <p:tgtEl>
                                          <p:spTgt spid="6180"/>
                                        </p:tgtEl>
                                      </p:cBhvr>
                                    </p:animEffect>
                                  </p:childTnLst>
                                </p:cTn>
                              </p:par>
                              <p:par>
                                <p:cTn id="88" presetID="5" presetClass="entr" presetSubtype="10" fill="hold" nodeType="withEffect">
                                  <p:stCondLst>
                                    <p:cond delay="0"/>
                                  </p:stCondLst>
                                  <p:childTnLst>
                                    <p:set>
                                      <p:cBhvr>
                                        <p:cTn id="89" dur="1" fill="hold">
                                          <p:stCondLst>
                                            <p:cond delay="0"/>
                                          </p:stCondLst>
                                        </p:cTn>
                                        <p:tgtEl>
                                          <p:spTgt spid="6181"/>
                                        </p:tgtEl>
                                        <p:attrNameLst>
                                          <p:attrName>style.visibility</p:attrName>
                                        </p:attrNameLst>
                                      </p:cBhvr>
                                      <p:to>
                                        <p:strVal val="visible"/>
                                      </p:to>
                                    </p:set>
                                    <p:animEffect transition="in" filter="checkerboard(across)">
                                      <p:cBhvr>
                                        <p:cTn id="90" dur="500"/>
                                        <p:tgtEl>
                                          <p:spTgt spid="6181"/>
                                        </p:tgtEl>
                                      </p:cBhvr>
                                    </p:animEffect>
                                  </p:childTnLst>
                                </p:cTn>
                              </p:par>
                              <p:par>
                                <p:cTn id="91" presetID="5" presetClass="entr" presetSubtype="10" fill="hold" nodeType="withEffect">
                                  <p:stCondLst>
                                    <p:cond delay="0"/>
                                  </p:stCondLst>
                                  <p:childTnLst>
                                    <p:set>
                                      <p:cBhvr>
                                        <p:cTn id="92" dur="1" fill="hold">
                                          <p:stCondLst>
                                            <p:cond delay="0"/>
                                          </p:stCondLst>
                                        </p:cTn>
                                        <p:tgtEl>
                                          <p:spTgt spid="6183"/>
                                        </p:tgtEl>
                                        <p:attrNameLst>
                                          <p:attrName>style.visibility</p:attrName>
                                        </p:attrNameLst>
                                      </p:cBhvr>
                                      <p:to>
                                        <p:strVal val="visible"/>
                                      </p:to>
                                    </p:set>
                                    <p:animEffect transition="in" filter="checkerboard(across)">
                                      <p:cBhvr>
                                        <p:cTn id="93" dur="500"/>
                                        <p:tgtEl>
                                          <p:spTgt spid="6183"/>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5" presetClass="entr" presetSubtype="10" fill="hold" nodeType="clickEffect">
                                  <p:stCondLst>
                                    <p:cond delay="0"/>
                                  </p:stCondLst>
                                  <p:childTnLst>
                                    <p:set>
                                      <p:cBhvr>
                                        <p:cTn id="97" dur="1" fill="hold">
                                          <p:stCondLst>
                                            <p:cond delay="0"/>
                                          </p:stCondLst>
                                        </p:cTn>
                                        <p:tgtEl>
                                          <p:spTgt spid="6184"/>
                                        </p:tgtEl>
                                        <p:attrNameLst>
                                          <p:attrName>style.visibility</p:attrName>
                                        </p:attrNameLst>
                                      </p:cBhvr>
                                      <p:to>
                                        <p:strVal val="visible"/>
                                      </p:to>
                                    </p:set>
                                    <p:animEffect transition="in" filter="checkerboard(across)">
                                      <p:cBhvr>
                                        <p:cTn id="98" dur="500"/>
                                        <p:tgtEl>
                                          <p:spTgt spid="6184"/>
                                        </p:tgtEl>
                                      </p:cBhvr>
                                    </p:animEffect>
                                  </p:childTnLst>
                                </p:cTn>
                              </p:par>
                              <p:par>
                                <p:cTn id="99" presetID="5" presetClass="entr" presetSubtype="10" fill="hold" nodeType="withEffect">
                                  <p:stCondLst>
                                    <p:cond delay="0"/>
                                  </p:stCondLst>
                                  <p:childTnLst>
                                    <p:set>
                                      <p:cBhvr>
                                        <p:cTn id="100" dur="1" fill="hold">
                                          <p:stCondLst>
                                            <p:cond delay="0"/>
                                          </p:stCondLst>
                                        </p:cTn>
                                        <p:tgtEl>
                                          <p:spTgt spid="6186"/>
                                        </p:tgtEl>
                                        <p:attrNameLst>
                                          <p:attrName>style.visibility</p:attrName>
                                        </p:attrNameLst>
                                      </p:cBhvr>
                                      <p:to>
                                        <p:strVal val="visible"/>
                                      </p:to>
                                    </p:set>
                                    <p:animEffect transition="in" filter="checkerboard(across)">
                                      <p:cBhvr>
                                        <p:cTn id="101" dur="500"/>
                                        <p:tgtEl>
                                          <p:spTgt spid="6186"/>
                                        </p:tgtEl>
                                      </p:cBhvr>
                                    </p:animEffect>
                                  </p:childTnLst>
                                </p:cTn>
                              </p:par>
                              <p:par>
                                <p:cTn id="102" presetID="5" presetClass="entr" presetSubtype="10" fill="hold" nodeType="withEffect">
                                  <p:stCondLst>
                                    <p:cond delay="0"/>
                                  </p:stCondLst>
                                  <p:childTnLst>
                                    <p:set>
                                      <p:cBhvr>
                                        <p:cTn id="103" dur="1" fill="hold">
                                          <p:stCondLst>
                                            <p:cond delay="0"/>
                                          </p:stCondLst>
                                        </p:cTn>
                                        <p:tgtEl>
                                          <p:spTgt spid="6376"/>
                                        </p:tgtEl>
                                        <p:attrNameLst>
                                          <p:attrName>style.visibility</p:attrName>
                                        </p:attrNameLst>
                                      </p:cBhvr>
                                      <p:to>
                                        <p:strVal val="visible"/>
                                      </p:to>
                                    </p:set>
                                    <p:animEffect transition="in" filter="checkerboard(across)">
                                      <p:cBhvr>
                                        <p:cTn id="104" dur="500"/>
                                        <p:tgtEl>
                                          <p:spTgt spid="6376"/>
                                        </p:tgtEl>
                                      </p:cBhvr>
                                    </p:animEffect>
                                  </p:childTnLst>
                                </p:cTn>
                              </p:par>
                              <p:par>
                                <p:cTn id="105" presetID="5" presetClass="entr" presetSubtype="10" fill="hold" nodeType="withEffect">
                                  <p:stCondLst>
                                    <p:cond delay="0"/>
                                  </p:stCondLst>
                                  <p:childTnLst>
                                    <p:set>
                                      <p:cBhvr>
                                        <p:cTn id="106" dur="1" fill="hold">
                                          <p:stCondLst>
                                            <p:cond delay="0"/>
                                          </p:stCondLst>
                                        </p:cTn>
                                        <p:tgtEl>
                                          <p:spTgt spid="6377"/>
                                        </p:tgtEl>
                                        <p:attrNameLst>
                                          <p:attrName>style.visibility</p:attrName>
                                        </p:attrNameLst>
                                      </p:cBhvr>
                                      <p:to>
                                        <p:strVal val="visible"/>
                                      </p:to>
                                    </p:set>
                                    <p:animEffect transition="in" filter="checkerboard(across)">
                                      <p:cBhvr>
                                        <p:cTn id="107" dur="500"/>
                                        <p:tgtEl>
                                          <p:spTgt spid="6377"/>
                                        </p:tgtEl>
                                      </p:cBhvr>
                                    </p:animEffect>
                                  </p:childTnLst>
                                </p:cTn>
                              </p:par>
                              <p:par>
                                <p:cTn id="108" presetID="5" presetClass="entr" presetSubtype="10" fill="hold" nodeType="withEffect">
                                  <p:stCondLst>
                                    <p:cond delay="0"/>
                                  </p:stCondLst>
                                  <p:childTnLst>
                                    <p:set>
                                      <p:cBhvr>
                                        <p:cTn id="109" dur="1" fill="hold">
                                          <p:stCondLst>
                                            <p:cond delay="0"/>
                                          </p:stCondLst>
                                        </p:cTn>
                                        <p:tgtEl>
                                          <p:spTgt spid="6378"/>
                                        </p:tgtEl>
                                        <p:attrNameLst>
                                          <p:attrName>style.visibility</p:attrName>
                                        </p:attrNameLst>
                                      </p:cBhvr>
                                      <p:to>
                                        <p:strVal val="visible"/>
                                      </p:to>
                                    </p:set>
                                    <p:animEffect transition="in" filter="checkerboard(across)">
                                      <p:cBhvr>
                                        <p:cTn id="110" dur="500"/>
                                        <p:tgtEl>
                                          <p:spTgt spid="6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P spid="6150" grpId="0" animBg="1"/>
      <p:bldP spid="6151" grpId="0" animBg="1"/>
      <p:bldP spid="6152" grpId="0" animBg="1"/>
      <p:bldP spid="6153" grpId="0" animBg="1"/>
      <p:bldP spid="6154" grpId="0" animBg="1"/>
      <p:bldP spid="6156" grpId="0"/>
      <p:bldP spid="6157" grpId="0"/>
      <p:bldP spid="6158" grpId="0" animBg="1"/>
      <p:bldP spid="6159" grpId="0" animBg="1"/>
      <p:bldP spid="6160" grpId="0" animBg="1"/>
      <p:bldP spid="6162" grpId="0"/>
      <p:bldP spid="6164" grpId="0"/>
      <p:bldP spid="6165" grpId="0" animBg="1"/>
      <p:bldP spid="6166" grpId="0" animBg="1"/>
      <p:bldP spid="6167" grpId="0" animBg="1"/>
      <p:bldP spid="6168" grpId="0" animBg="1"/>
      <p:bldP spid="6175" grpId="0" animBg="1"/>
      <p:bldP spid="6176" grpId="0" animBg="1"/>
      <p:bldP spid="6177" grpId="0" animBg="1"/>
      <p:bldP spid="6178" grpId="0" animBg="1"/>
      <p:bldP spid="6179" grpId="0" animBg="1"/>
      <p:bldP spid="6180" grpId="0" animBg="1"/>
      <p:bldP spid="6181" grpId="0" animBg="1"/>
      <p:bldP spid="6183" grpId="0"/>
      <p:bldP spid="6186" grpId="0"/>
      <p:bldP spid="6376" grpId="0" animBg="1"/>
      <p:bldP spid="6377" grpId="0" animBg="1"/>
      <p:bldP spid="637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Freeform 5">
            <a:extLst>
              <a:ext uri="{FF2B5EF4-FFF2-40B4-BE49-F238E27FC236}">
                <a16:creationId xmlns:a16="http://schemas.microsoft.com/office/drawing/2014/main" id="{3F53DF84-61E3-4835-8673-F2A5C4C28CE5}"/>
              </a:ext>
            </a:extLst>
          </p:cNvPr>
          <p:cNvSpPr>
            <a:spLocks noChangeArrowheads="1"/>
          </p:cNvSpPr>
          <p:nvPr/>
        </p:nvSpPr>
        <p:spPr bwMode="auto">
          <a:xfrm>
            <a:off x="3197225" y="4927601"/>
            <a:ext cx="2387600" cy="1292225"/>
          </a:xfrm>
          <a:custGeom>
            <a:avLst/>
            <a:gdLst>
              <a:gd name="T0" fmla="*/ 6 w 3007"/>
              <a:gd name="T1" fmla="*/ 2 h 1629"/>
              <a:gd name="T2" fmla="*/ 29 w 3007"/>
              <a:gd name="T3" fmla="*/ 7 h 1629"/>
              <a:gd name="T4" fmla="*/ 63 w 3007"/>
              <a:gd name="T5" fmla="*/ 13 h 1629"/>
              <a:gd name="T6" fmla="*/ 103 w 3007"/>
              <a:gd name="T7" fmla="*/ 19 h 1629"/>
              <a:gd name="T8" fmla="*/ 147 w 3007"/>
              <a:gd name="T9" fmla="*/ 28 h 1629"/>
              <a:gd name="T10" fmla="*/ 196 w 3007"/>
              <a:gd name="T11" fmla="*/ 36 h 1629"/>
              <a:gd name="T12" fmla="*/ 248 w 3007"/>
              <a:gd name="T13" fmla="*/ 45 h 1629"/>
              <a:gd name="T14" fmla="*/ 303 w 3007"/>
              <a:gd name="T15" fmla="*/ 55 h 1629"/>
              <a:gd name="T16" fmla="*/ 359 w 3007"/>
              <a:gd name="T17" fmla="*/ 66 h 1629"/>
              <a:gd name="T18" fmla="*/ 477 w 3007"/>
              <a:gd name="T19" fmla="*/ 91 h 1629"/>
              <a:gd name="T20" fmla="*/ 597 w 3007"/>
              <a:gd name="T21" fmla="*/ 118 h 1629"/>
              <a:gd name="T22" fmla="*/ 685 w 3007"/>
              <a:gd name="T23" fmla="*/ 141 h 1629"/>
              <a:gd name="T24" fmla="*/ 741 w 3007"/>
              <a:gd name="T25" fmla="*/ 157 h 1629"/>
              <a:gd name="T26" fmla="*/ 795 w 3007"/>
              <a:gd name="T27" fmla="*/ 175 h 1629"/>
              <a:gd name="T28" fmla="*/ 871 w 3007"/>
              <a:gd name="T29" fmla="*/ 204 h 1629"/>
              <a:gd name="T30" fmla="*/ 971 w 3007"/>
              <a:gd name="T31" fmla="*/ 248 h 1629"/>
              <a:gd name="T32" fmla="*/ 1071 w 3007"/>
              <a:gd name="T33" fmla="*/ 295 h 1629"/>
              <a:gd name="T34" fmla="*/ 1172 w 3007"/>
              <a:gd name="T35" fmla="*/ 345 h 1629"/>
              <a:gd name="T36" fmla="*/ 1272 w 3007"/>
              <a:gd name="T37" fmla="*/ 400 h 1629"/>
              <a:gd name="T38" fmla="*/ 1371 w 3007"/>
              <a:gd name="T39" fmla="*/ 457 h 1629"/>
              <a:gd name="T40" fmla="*/ 1470 w 3007"/>
              <a:gd name="T41" fmla="*/ 519 h 1629"/>
              <a:gd name="T42" fmla="*/ 1568 w 3007"/>
              <a:gd name="T43" fmla="*/ 582 h 1629"/>
              <a:gd name="T44" fmla="*/ 1643 w 3007"/>
              <a:gd name="T45" fmla="*/ 631 h 1629"/>
              <a:gd name="T46" fmla="*/ 1693 w 3007"/>
              <a:gd name="T47" fmla="*/ 665 h 1629"/>
              <a:gd name="T48" fmla="*/ 1743 w 3007"/>
              <a:gd name="T49" fmla="*/ 702 h 1629"/>
              <a:gd name="T50" fmla="*/ 1818 w 3007"/>
              <a:gd name="T51" fmla="*/ 760 h 1629"/>
              <a:gd name="T52" fmla="*/ 1920 w 3007"/>
              <a:gd name="T53" fmla="*/ 841 h 1629"/>
              <a:gd name="T54" fmla="*/ 2020 w 3007"/>
              <a:gd name="T55" fmla="*/ 926 h 1629"/>
              <a:gd name="T56" fmla="*/ 2119 w 3007"/>
              <a:gd name="T57" fmla="*/ 1008 h 1629"/>
              <a:gd name="T58" fmla="*/ 2214 w 3007"/>
              <a:gd name="T59" fmla="*/ 1089 h 1629"/>
              <a:gd name="T60" fmla="*/ 2261 w 3007"/>
              <a:gd name="T61" fmla="*/ 1127 h 1629"/>
              <a:gd name="T62" fmla="*/ 2306 w 3007"/>
              <a:gd name="T63" fmla="*/ 1164 h 1629"/>
              <a:gd name="T64" fmla="*/ 2350 w 3007"/>
              <a:gd name="T65" fmla="*/ 1198 h 1629"/>
              <a:gd name="T66" fmla="*/ 2394 w 3007"/>
              <a:gd name="T67" fmla="*/ 1230 h 1629"/>
              <a:gd name="T68" fmla="*/ 2478 w 3007"/>
              <a:gd name="T69" fmla="*/ 1290 h 1629"/>
              <a:gd name="T70" fmla="*/ 2562 w 3007"/>
              <a:gd name="T71" fmla="*/ 1347 h 1629"/>
              <a:gd name="T72" fmla="*/ 2646 w 3007"/>
              <a:gd name="T73" fmla="*/ 1402 h 1629"/>
              <a:gd name="T74" fmla="*/ 2726 w 3007"/>
              <a:gd name="T75" fmla="*/ 1452 h 1629"/>
              <a:gd name="T76" fmla="*/ 2763 w 3007"/>
              <a:gd name="T77" fmla="*/ 1475 h 1629"/>
              <a:gd name="T78" fmla="*/ 2799 w 3007"/>
              <a:gd name="T79" fmla="*/ 1496 h 1629"/>
              <a:gd name="T80" fmla="*/ 2832 w 3007"/>
              <a:gd name="T81" fmla="*/ 1517 h 1629"/>
              <a:gd name="T82" fmla="*/ 2863 w 3007"/>
              <a:gd name="T83" fmla="*/ 1537 h 1629"/>
              <a:gd name="T84" fmla="*/ 2892 w 3007"/>
              <a:gd name="T85" fmla="*/ 1554 h 1629"/>
              <a:gd name="T86" fmla="*/ 2920 w 3007"/>
              <a:gd name="T87" fmla="*/ 1571 h 1629"/>
              <a:gd name="T88" fmla="*/ 2943 w 3007"/>
              <a:gd name="T89" fmla="*/ 1585 h 1629"/>
              <a:gd name="T90" fmla="*/ 2962 w 3007"/>
              <a:gd name="T91" fmla="*/ 1598 h 1629"/>
              <a:gd name="T92" fmla="*/ 2978 w 3007"/>
              <a:gd name="T93" fmla="*/ 1610 h 1629"/>
              <a:gd name="T94" fmla="*/ 2990 w 3007"/>
              <a:gd name="T95" fmla="*/ 1616 h 1629"/>
              <a:gd name="T96" fmla="*/ 2999 w 3007"/>
              <a:gd name="T97" fmla="*/ 1623 h 1629"/>
              <a:gd name="T98" fmla="*/ 3004 w 3007"/>
              <a:gd name="T99" fmla="*/ 1626 h 1629"/>
              <a:gd name="T100" fmla="*/ 3007 w 3007"/>
              <a:gd name="T101" fmla="*/ 1629 h 1629"/>
              <a:gd name="T102" fmla="*/ 3002 w 3007"/>
              <a:gd name="T103" fmla="*/ 1627 h 1629"/>
              <a:gd name="T104" fmla="*/ 2993 w 3007"/>
              <a:gd name="T105" fmla="*/ 1623 h 1629"/>
              <a:gd name="T106" fmla="*/ 2983 w 3007"/>
              <a:gd name="T107" fmla="*/ 1616 h 1629"/>
              <a:gd name="T108" fmla="*/ 2973 w 3007"/>
              <a:gd name="T109" fmla="*/ 1611 h 1629"/>
              <a:gd name="T110" fmla="*/ 2972 w 3007"/>
              <a:gd name="T111" fmla="*/ 1610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7" h="1629">
                <a:moveTo>
                  <a:pt x="0" y="0"/>
                </a:moveTo>
                <a:lnTo>
                  <a:pt x="6" y="2"/>
                </a:lnTo>
                <a:lnTo>
                  <a:pt x="13" y="3"/>
                </a:lnTo>
                <a:lnTo>
                  <a:pt x="29" y="7"/>
                </a:lnTo>
                <a:lnTo>
                  <a:pt x="45" y="10"/>
                </a:lnTo>
                <a:lnTo>
                  <a:pt x="63" y="13"/>
                </a:lnTo>
                <a:lnTo>
                  <a:pt x="82" y="16"/>
                </a:lnTo>
                <a:lnTo>
                  <a:pt x="103" y="19"/>
                </a:lnTo>
                <a:lnTo>
                  <a:pt x="125" y="24"/>
                </a:lnTo>
                <a:lnTo>
                  <a:pt x="147" y="28"/>
                </a:lnTo>
                <a:lnTo>
                  <a:pt x="171" y="32"/>
                </a:lnTo>
                <a:lnTo>
                  <a:pt x="196" y="36"/>
                </a:lnTo>
                <a:lnTo>
                  <a:pt x="222" y="41"/>
                </a:lnTo>
                <a:lnTo>
                  <a:pt x="248" y="45"/>
                </a:lnTo>
                <a:lnTo>
                  <a:pt x="275" y="50"/>
                </a:lnTo>
                <a:lnTo>
                  <a:pt x="303" y="55"/>
                </a:lnTo>
                <a:lnTo>
                  <a:pt x="332" y="60"/>
                </a:lnTo>
                <a:lnTo>
                  <a:pt x="359" y="66"/>
                </a:lnTo>
                <a:lnTo>
                  <a:pt x="419" y="78"/>
                </a:lnTo>
                <a:lnTo>
                  <a:pt x="477" y="91"/>
                </a:lnTo>
                <a:lnTo>
                  <a:pt x="537" y="104"/>
                </a:lnTo>
                <a:lnTo>
                  <a:pt x="597" y="118"/>
                </a:lnTo>
                <a:lnTo>
                  <a:pt x="655" y="133"/>
                </a:lnTo>
                <a:lnTo>
                  <a:pt x="685" y="141"/>
                </a:lnTo>
                <a:lnTo>
                  <a:pt x="712" y="149"/>
                </a:lnTo>
                <a:lnTo>
                  <a:pt x="741" y="157"/>
                </a:lnTo>
                <a:lnTo>
                  <a:pt x="767" y="167"/>
                </a:lnTo>
                <a:lnTo>
                  <a:pt x="795" y="175"/>
                </a:lnTo>
                <a:lnTo>
                  <a:pt x="821" y="185"/>
                </a:lnTo>
                <a:lnTo>
                  <a:pt x="871" y="204"/>
                </a:lnTo>
                <a:lnTo>
                  <a:pt x="921" y="225"/>
                </a:lnTo>
                <a:lnTo>
                  <a:pt x="971" y="248"/>
                </a:lnTo>
                <a:lnTo>
                  <a:pt x="1021" y="271"/>
                </a:lnTo>
                <a:lnTo>
                  <a:pt x="1071" y="295"/>
                </a:lnTo>
                <a:lnTo>
                  <a:pt x="1122" y="319"/>
                </a:lnTo>
                <a:lnTo>
                  <a:pt x="1172" y="345"/>
                </a:lnTo>
                <a:lnTo>
                  <a:pt x="1222" y="373"/>
                </a:lnTo>
                <a:lnTo>
                  <a:pt x="1272" y="400"/>
                </a:lnTo>
                <a:lnTo>
                  <a:pt x="1321" y="428"/>
                </a:lnTo>
                <a:lnTo>
                  <a:pt x="1371" y="457"/>
                </a:lnTo>
                <a:lnTo>
                  <a:pt x="1421" y="488"/>
                </a:lnTo>
                <a:lnTo>
                  <a:pt x="1470" y="519"/>
                </a:lnTo>
                <a:lnTo>
                  <a:pt x="1520" y="550"/>
                </a:lnTo>
                <a:lnTo>
                  <a:pt x="1568" y="582"/>
                </a:lnTo>
                <a:lnTo>
                  <a:pt x="1619" y="614"/>
                </a:lnTo>
                <a:lnTo>
                  <a:pt x="1643" y="631"/>
                </a:lnTo>
                <a:lnTo>
                  <a:pt x="1667" y="647"/>
                </a:lnTo>
                <a:lnTo>
                  <a:pt x="1693" y="665"/>
                </a:lnTo>
                <a:lnTo>
                  <a:pt x="1717" y="684"/>
                </a:lnTo>
                <a:lnTo>
                  <a:pt x="1743" y="702"/>
                </a:lnTo>
                <a:lnTo>
                  <a:pt x="1767" y="721"/>
                </a:lnTo>
                <a:lnTo>
                  <a:pt x="1818" y="760"/>
                </a:lnTo>
                <a:lnTo>
                  <a:pt x="1869" y="801"/>
                </a:lnTo>
                <a:lnTo>
                  <a:pt x="1920" y="841"/>
                </a:lnTo>
                <a:lnTo>
                  <a:pt x="1970" y="883"/>
                </a:lnTo>
                <a:lnTo>
                  <a:pt x="2020" y="926"/>
                </a:lnTo>
                <a:lnTo>
                  <a:pt x="2070" y="968"/>
                </a:lnTo>
                <a:lnTo>
                  <a:pt x="2119" y="1008"/>
                </a:lnTo>
                <a:lnTo>
                  <a:pt x="2167" y="1049"/>
                </a:lnTo>
                <a:lnTo>
                  <a:pt x="2214" y="1089"/>
                </a:lnTo>
                <a:lnTo>
                  <a:pt x="2238" y="1107"/>
                </a:lnTo>
                <a:lnTo>
                  <a:pt x="2261" y="1127"/>
                </a:lnTo>
                <a:lnTo>
                  <a:pt x="2284" y="1144"/>
                </a:lnTo>
                <a:lnTo>
                  <a:pt x="2306" y="1164"/>
                </a:lnTo>
                <a:lnTo>
                  <a:pt x="2329" y="1180"/>
                </a:lnTo>
                <a:lnTo>
                  <a:pt x="2350" y="1198"/>
                </a:lnTo>
                <a:lnTo>
                  <a:pt x="2371" y="1214"/>
                </a:lnTo>
                <a:lnTo>
                  <a:pt x="2394" y="1230"/>
                </a:lnTo>
                <a:lnTo>
                  <a:pt x="2436" y="1259"/>
                </a:lnTo>
                <a:lnTo>
                  <a:pt x="2478" y="1290"/>
                </a:lnTo>
                <a:lnTo>
                  <a:pt x="2520" y="1319"/>
                </a:lnTo>
                <a:lnTo>
                  <a:pt x="2562" y="1347"/>
                </a:lnTo>
                <a:lnTo>
                  <a:pt x="2604" y="1375"/>
                </a:lnTo>
                <a:lnTo>
                  <a:pt x="2646" y="1402"/>
                </a:lnTo>
                <a:lnTo>
                  <a:pt x="2687" y="1426"/>
                </a:lnTo>
                <a:lnTo>
                  <a:pt x="2726" y="1452"/>
                </a:lnTo>
                <a:lnTo>
                  <a:pt x="2745" y="1464"/>
                </a:lnTo>
                <a:lnTo>
                  <a:pt x="2763" y="1475"/>
                </a:lnTo>
                <a:lnTo>
                  <a:pt x="2781" y="1486"/>
                </a:lnTo>
                <a:lnTo>
                  <a:pt x="2799" y="1496"/>
                </a:lnTo>
                <a:lnTo>
                  <a:pt x="2816" y="1507"/>
                </a:lnTo>
                <a:lnTo>
                  <a:pt x="2832" y="1517"/>
                </a:lnTo>
                <a:lnTo>
                  <a:pt x="2849" y="1527"/>
                </a:lnTo>
                <a:lnTo>
                  <a:pt x="2863" y="1537"/>
                </a:lnTo>
                <a:lnTo>
                  <a:pt x="2879" y="1546"/>
                </a:lnTo>
                <a:lnTo>
                  <a:pt x="2892" y="1554"/>
                </a:lnTo>
                <a:lnTo>
                  <a:pt x="2907" y="1563"/>
                </a:lnTo>
                <a:lnTo>
                  <a:pt x="2920" y="1571"/>
                </a:lnTo>
                <a:lnTo>
                  <a:pt x="2931" y="1579"/>
                </a:lnTo>
                <a:lnTo>
                  <a:pt x="2943" y="1585"/>
                </a:lnTo>
                <a:lnTo>
                  <a:pt x="2952" y="1592"/>
                </a:lnTo>
                <a:lnTo>
                  <a:pt x="2962" y="1598"/>
                </a:lnTo>
                <a:lnTo>
                  <a:pt x="2970" y="1603"/>
                </a:lnTo>
                <a:lnTo>
                  <a:pt x="2978" y="1610"/>
                </a:lnTo>
                <a:lnTo>
                  <a:pt x="2985" y="1613"/>
                </a:lnTo>
                <a:lnTo>
                  <a:pt x="2990" y="1616"/>
                </a:lnTo>
                <a:lnTo>
                  <a:pt x="2994" y="1619"/>
                </a:lnTo>
                <a:lnTo>
                  <a:pt x="2999" y="1623"/>
                </a:lnTo>
                <a:lnTo>
                  <a:pt x="3001" y="1624"/>
                </a:lnTo>
                <a:lnTo>
                  <a:pt x="3004" y="1626"/>
                </a:lnTo>
                <a:lnTo>
                  <a:pt x="3006" y="1627"/>
                </a:lnTo>
                <a:lnTo>
                  <a:pt x="3007" y="1629"/>
                </a:lnTo>
                <a:lnTo>
                  <a:pt x="3006" y="1629"/>
                </a:lnTo>
                <a:lnTo>
                  <a:pt x="3002" y="1627"/>
                </a:lnTo>
                <a:lnTo>
                  <a:pt x="2998" y="1624"/>
                </a:lnTo>
                <a:lnTo>
                  <a:pt x="2993" y="1623"/>
                </a:lnTo>
                <a:lnTo>
                  <a:pt x="2988" y="1619"/>
                </a:lnTo>
                <a:lnTo>
                  <a:pt x="2983" y="1616"/>
                </a:lnTo>
                <a:lnTo>
                  <a:pt x="2978" y="1613"/>
                </a:lnTo>
                <a:lnTo>
                  <a:pt x="2973" y="1611"/>
                </a:lnTo>
                <a:lnTo>
                  <a:pt x="2973" y="1610"/>
                </a:lnTo>
                <a:lnTo>
                  <a:pt x="2972" y="161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ltLang="zh-CN">
              <a:solidFill>
                <a:prstClr val="black"/>
              </a:solidFill>
              <a:latin typeface="Arial" panose="020B0604020202020204" pitchFamily="34" charset="0"/>
              <a:ea typeface="宋体" panose="02010600030101010101" pitchFamily="2" charset="-122"/>
            </a:endParaRPr>
          </a:p>
        </p:txBody>
      </p:sp>
      <p:sp>
        <p:nvSpPr>
          <p:cNvPr id="24578" name="Rectangle 6">
            <a:extLst>
              <a:ext uri="{FF2B5EF4-FFF2-40B4-BE49-F238E27FC236}">
                <a16:creationId xmlns:a16="http://schemas.microsoft.com/office/drawing/2014/main" id="{DB98AF1A-98D9-0637-19B2-A497B8A1DA8D}"/>
              </a:ext>
            </a:extLst>
          </p:cNvPr>
          <p:cNvSpPr>
            <a:spLocks noChangeArrowheads="1"/>
          </p:cNvSpPr>
          <p:nvPr/>
        </p:nvSpPr>
        <p:spPr bwMode="auto">
          <a:xfrm>
            <a:off x="3143250" y="476250"/>
            <a:ext cx="5310188" cy="3798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a:solidFill>
                <a:prstClr val="black"/>
              </a:solidFill>
              <a:latin typeface="Arial" panose="020B0604020202020204" pitchFamily="34" charset="0"/>
              <a:cs typeface="Arial" panose="020B0604020202020204" pitchFamily="34" charset="0"/>
            </a:endParaRPr>
          </a:p>
        </p:txBody>
      </p:sp>
      <p:sp>
        <p:nvSpPr>
          <p:cNvPr id="24579" name="Rectangle 7">
            <a:extLst>
              <a:ext uri="{FF2B5EF4-FFF2-40B4-BE49-F238E27FC236}">
                <a16:creationId xmlns:a16="http://schemas.microsoft.com/office/drawing/2014/main" id="{2EF6064A-19D3-7921-0791-BCFAF4EF04DA}"/>
              </a:ext>
            </a:extLst>
          </p:cNvPr>
          <p:cNvSpPr>
            <a:spLocks noChangeArrowheads="1"/>
          </p:cNvSpPr>
          <p:nvPr/>
        </p:nvSpPr>
        <p:spPr bwMode="auto">
          <a:xfrm>
            <a:off x="3143250" y="495300"/>
            <a:ext cx="5310188" cy="3798888"/>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ltLang="en-US">
              <a:solidFill>
                <a:prstClr val="black"/>
              </a:solidFill>
              <a:latin typeface="Arial" panose="020B0604020202020204" pitchFamily="34" charset="0"/>
              <a:cs typeface="Arial" panose="020B0604020202020204" pitchFamily="34" charset="0"/>
            </a:endParaRPr>
          </a:p>
        </p:txBody>
      </p:sp>
      <p:sp>
        <p:nvSpPr>
          <p:cNvPr id="24580" name="Freeform 8">
            <a:extLst>
              <a:ext uri="{FF2B5EF4-FFF2-40B4-BE49-F238E27FC236}">
                <a16:creationId xmlns:a16="http://schemas.microsoft.com/office/drawing/2014/main" id="{BA368E2C-7699-50A4-C7C3-FEAA58B8879F}"/>
              </a:ext>
            </a:extLst>
          </p:cNvPr>
          <p:cNvSpPr>
            <a:spLocks noChangeArrowheads="1"/>
          </p:cNvSpPr>
          <p:nvPr/>
        </p:nvSpPr>
        <p:spPr bwMode="auto">
          <a:xfrm>
            <a:off x="3143250" y="4025901"/>
            <a:ext cx="4541838" cy="854075"/>
          </a:xfrm>
          <a:custGeom>
            <a:avLst/>
            <a:gdLst>
              <a:gd name="T0" fmla="*/ 37 w 5724"/>
              <a:gd name="T1" fmla="*/ 91 h 1077"/>
              <a:gd name="T2" fmla="*/ 102 w 5724"/>
              <a:gd name="T3" fmla="*/ 96 h 1077"/>
              <a:gd name="T4" fmla="*/ 175 w 5724"/>
              <a:gd name="T5" fmla="*/ 106 h 1077"/>
              <a:gd name="T6" fmla="*/ 261 w 5724"/>
              <a:gd name="T7" fmla="*/ 114 h 1077"/>
              <a:gd name="T8" fmla="*/ 355 w 5724"/>
              <a:gd name="T9" fmla="*/ 125 h 1077"/>
              <a:gd name="T10" fmla="*/ 496 w 5724"/>
              <a:gd name="T11" fmla="*/ 138 h 1077"/>
              <a:gd name="T12" fmla="*/ 738 w 5724"/>
              <a:gd name="T13" fmla="*/ 154 h 1077"/>
              <a:gd name="T14" fmla="*/ 1020 w 5724"/>
              <a:gd name="T15" fmla="*/ 159 h 1077"/>
              <a:gd name="T16" fmla="*/ 1232 w 5724"/>
              <a:gd name="T17" fmla="*/ 154 h 1077"/>
              <a:gd name="T18" fmla="*/ 1425 w 5724"/>
              <a:gd name="T19" fmla="*/ 145 h 1077"/>
              <a:gd name="T20" fmla="*/ 1638 w 5724"/>
              <a:gd name="T21" fmla="*/ 133 h 1077"/>
              <a:gd name="T22" fmla="*/ 1868 w 5724"/>
              <a:gd name="T23" fmla="*/ 117 h 1077"/>
              <a:gd name="T24" fmla="*/ 2268 w 5724"/>
              <a:gd name="T25" fmla="*/ 88 h 1077"/>
              <a:gd name="T26" fmla="*/ 2582 w 5724"/>
              <a:gd name="T27" fmla="*/ 64 h 1077"/>
              <a:gd name="T28" fmla="*/ 2805 w 5724"/>
              <a:gd name="T29" fmla="*/ 47 h 1077"/>
              <a:gd name="T30" fmla="*/ 3009 w 5724"/>
              <a:gd name="T31" fmla="*/ 33 h 1077"/>
              <a:gd name="T32" fmla="*/ 3186 w 5724"/>
              <a:gd name="T33" fmla="*/ 20 h 1077"/>
              <a:gd name="T34" fmla="*/ 3309 w 5724"/>
              <a:gd name="T35" fmla="*/ 13 h 1077"/>
              <a:gd name="T36" fmla="*/ 3369 w 5724"/>
              <a:gd name="T37" fmla="*/ 10 h 1077"/>
              <a:gd name="T38" fmla="*/ 3424 w 5724"/>
              <a:gd name="T39" fmla="*/ 7 h 1077"/>
              <a:gd name="T40" fmla="*/ 3471 w 5724"/>
              <a:gd name="T41" fmla="*/ 5 h 1077"/>
              <a:gd name="T42" fmla="*/ 3513 w 5724"/>
              <a:gd name="T43" fmla="*/ 4 h 1077"/>
              <a:gd name="T44" fmla="*/ 3548 w 5724"/>
              <a:gd name="T45" fmla="*/ 2 h 1077"/>
              <a:gd name="T46" fmla="*/ 3579 w 5724"/>
              <a:gd name="T47" fmla="*/ 2 h 1077"/>
              <a:gd name="T48" fmla="*/ 3605 w 5724"/>
              <a:gd name="T49" fmla="*/ 2 h 1077"/>
              <a:gd name="T50" fmla="*/ 3628 w 5724"/>
              <a:gd name="T51" fmla="*/ 0 h 1077"/>
              <a:gd name="T52" fmla="*/ 3657 w 5724"/>
              <a:gd name="T53" fmla="*/ 2 h 1077"/>
              <a:gd name="T54" fmla="*/ 3681 w 5724"/>
              <a:gd name="T55" fmla="*/ 4 h 1077"/>
              <a:gd name="T56" fmla="*/ 3699 w 5724"/>
              <a:gd name="T57" fmla="*/ 7 h 1077"/>
              <a:gd name="T58" fmla="*/ 3725 w 5724"/>
              <a:gd name="T59" fmla="*/ 15 h 1077"/>
              <a:gd name="T60" fmla="*/ 3744 w 5724"/>
              <a:gd name="T61" fmla="*/ 20 h 1077"/>
              <a:gd name="T62" fmla="*/ 3770 w 5724"/>
              <a:gd name="T63" fmla="*/ 28 h 1077"/>
              <a:gd name="T64" fmla="*/ 3827 w 5724"/>
              <a:gd name="T65" fmla="*/ 43 h 1077"/>
              <a:gd name="T66" fmla="*/ 3888 w 5724"/>
              <a:gd name="T67" fmla="*/ 68 h 1077"/>
              <a:gd name="T68" fmla="*/ 3945 w 5724"/>
              <a:gd name="T69" fmla="*/ 99 h 1077"/>
              <a:gd name="T70" fmla="*/ 4015 w 5724"/>
              <a:gd name="T71" fmla="*/ 141 h 1077"/>
              <a:gd name="T72" fmla="*/ 4065 w 5724"/>
              <a:gd name="T73" fmla="*/ 172 h 1077"/>
              <a:gd name="T74" fmla="*/ 4095 w 5724"/>
              <a:gd name="T75" fmla="*/ 188 h 1077"/>
              <a:gd name="T76" fmla="*/ 4107 w 5724"/>
              <a:gd name="T77" fmla="*/ 195 h 1077"/>
              <a:gd name="T78" fmla="*/ 4113 w 5724"/>
              <a:gd name="T79" fmla="*/ 200 h 1077"/>
              <a:gd name="T80" fmla="*/ 4118 w 5724"/>
              <a:gd name="T81" fmla="*/ 205 h 1077"/>
              <a:gd name="T82" fmla="*/ 4123 w 5724"/>
              <a:gd name="T83" fmla="*/ 208 h 1077"/>
              <a:gd name="T84" fmla="*/ 4134 w 5724"/>
              <a:gd name="T85" fmla="*/ 214 h 1077"/>
              <a:gd name="T86" fmla="*/ 4154 w 5724"/>
              <a:gd name="T87" fmla="*/ 227 h 1077"/>
              <a:gd name="T88" fmla="*/ 4180 w 5724"/>
              <a:gd name="T89" fmla="*/ 242 h 1077"/>
              <a:gd name="T90" fmla="*/ 4201 w 5724"/>
              <a:gd name="T91" fmla="*/ 253 h 1077"/>
              <a:gd name="T92" fmla="*/ 4225 w 5724"/>
              <a:gd name="T93" fmla="*/ 266 h 1077"/>
              <a:gd name="T94" fmla="*/ 4254 w 5724"/>
              <a:gd name="T95" fmla="*/ 282 h 1077"/>
              <a:gd name="T96" fmla="*/ 4288 w 5724"/>
              <a:gd name="T97" fmla="*/ 302 h 1077"/>
              <a:gd name="T98" fmla="*/ 4359 w 5724"/>
              <a:gd name="T99" fmla="*/ 339 h 1077"/>
              <a:gd name="T100" fmla="*/ 4468 w 5724"/>
              <a:gd name="T101" fmla="*/ 399 h 1077"/>
              <a:gd name="T102" fmla="*/ 4597 w 5724"/>
              <a:gd name="T103" fmla="*/ 469 h 1077"/>
              <a:gd name="T104" fmla="*/ 4743 w 5724"/>
              <a:gd name="T105" fmla="*/ 548 h 1077"/>
              <a:gd name="T106" fmla="*/ 5004 w 5724"/>
              <a:gd name="T107" fmla="*/ 689 h 1077"/>
              <a:gd name="T108" fmla="*/ 5267 w 5724"/>
              <a:gd name="T109" fmla="*/ 830 h 1077"/>
              <a:gd name="T110" fmla="*/ 5415 w 5724"/>
              <a:gd name="T111" fmla="*/ 910 h 1077"/>
              <a:gd name="T112" fmla="*/ 5547 w 5724"/>
              <a:gd name="T113" fmla="*/ 983 h 1077"/>
              <a:gd name="T114" fmla="*/ 5661 w 5724"/>
              <a:gd name="T115" fmla="*/ 1044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24" h="1077">
                <a:moveTo>
                  <a:pt x="0" y="88"/>
                </a:moveTo>
                <a:lnTo>
                  <a:pt x="18" y="90"/>
                </a:lnTo>
                <a:lnTo>
                  <a:pt x="37" y="91"/>
                </a:lnTo>
                <a:lnTo>
                  <a:pt x="57" y="93"/>
                </a:lnTo>
                <a:lnTo>
                  <a:pt x="80" y="94"/>
                </a:lnTo>
                <a:lnTo>
                  <a:pt x="102" y="96"/>
                </a:lnTo>
                <a:lnTo>
                  <a:pt x="125" y="99"/>
                </a:lnTo>
                <a:lnTo>
                  <a:pt x="149" y="103"/>
                </a:lnTo>
                <a:lnTo>
                  <a:pt x="175" y="106"/>
                </a:lnTo>
                <a:lnTo>
                  <a:pt x="203" y="107"/>
                </a:lnTo>
                <a:lnTo>
                  <a:pt x="232" y="111"/>
                </a:lnTo>
                <a:lnTo>
                  <a:pt x="261" y="114"/>
                </a:lnTo>
                <a:lnTo>
                  <a:pt x="290" y="117"/>
                </a:lnTo>
                <a:lnTo>
                  <a:pt x="322" y="122"/>
                </a:lnTo>
                <a:lnTo>
                  <a:pt x="355" y="125"/>
                </a:lnTo>
                <a:lnTo>
                  <a:pt x="387" y="128"/>
                </a:lnTo>
                <a:lnTo>
                  <a:pt x="423" y="132"/>
                </a:lnTo>
                <a:lnTo>
                  <a:pt x="496" y="138"/>
                </a:lnTo>
                <a:lnTo>
                  <a:pt x="572" y="145"/>
                </a:lnTo>
                <a:lnTo>
                  <a:pt x="653" y="150"/>
                </a:lnTo>
                <a:lnTo>
                  <a:pt x="738" y="154"/>
                </a:lnTo>
                <a:lnTo>
                  <a:pt x="827" y="158"/>
                </a:lnTo>
                <a:lnTo>
                  <a:pt x="921" y="159"/>
                </a:lnTo>
                <a:lnTo>
                  <a:pt x="1020" y="159"/>
                </a:lnTo>
                <a:lnTo>
                  <a:pt x="1122" y="158"/>
                </a:lnTo>
                <a:lnTo>
                  <a:pt x="1175" y="156"/>
                </a:lnTo>
                <a:lnTo>
                  <a:pt x="1232" y="154"/>
                </a:lnTo>
                <a:lnTo>
                  <a:pt x="1294" y="151"/>
                </a:lnTo>
                <a:lnTo>
                  <a:pt x="1357" y="150"/>
                </a:lnTo>
                <a:lnTo>
                  <a:pt x="1425" y="145"/>
                </a:lnTo>
                <a:lnTo>
                  <a:pt x="1493" y="141"/>
                </a:lnTo>
                <a:lnTo>
                  <a:pt x="1565" y="137"/>
                </a:lnTo>
                <a:lnTo>
                  <a:pt x="1638" y="133"/>
                </a:lnTo>
                <a:lnTo>
                  <a:pt x="1713" y="128"/>
                </a:lnTo>
                <a:lnTo>
                  <a:pt x="1790" y="122"/>
                </a:lnTo>
                <a:lnTo>
                  <a:pt x="1868" y="117"/>
                </a:lnTo>
                <a:lnTo>
                  <a:pt x="1947" y="112"/>
                </a:lnTo>
                <a:lnTo>
                  <a:pt x="2106" y="99"/>
                </a:lnTo>
                <a:lnTo>
                  <a:pt x="2268" y="88"/>
                </a:lnTo>
                <a:lnTo>
                  <a:pt x="2427" y="77"/>
                </a:lnTo>
                <a:lnTo>
                  <a:pt x="2504" y="70"/>
                </a:lnTo>
                <a:lnTo>
                  <a:pt x="2582" y="64"/>
                </a:lnTo>
                <a:lnTo>
                  <a:pt x="2658" y="59"/>
                </a:lnTo>
                <a:lnTo>
                  <a:pt x="2733" y="52"/>
                </a:lnTo>
                <a:lnTo>
                  <a:pt x="2805" y="47"/>
                </a:lnTo>
                <a:lnTo>
                  <a:pt x="2875" y="43"/>
                </a:lnTo>
                <a:lnTo>
                  <a:pt x="2943" y="36"/>
                </a:lnTo>
                <a:lnTo>
                  <a:pt x="3009" y="33"/>
                </a:lnTo>
                <a:lnTo>
                  <a:pt x="3071" y="28"/>
                </a:lnTo>
                <a:lnTo>
                  <a:pt x="3131" y="23"/>
                </a:lnTo>
                <a:lnTo>
                  <a:pt x="3186" y="20"/>
                </a:lnTo>
                <a:lnTo>
                  <a:pt x="3238" y="17"/>
                </a:lnTo>
                <a:lnTo>
                  <a:pt x="3286" y="15"/>
                </a:lnTo>
                <a:lnTo>
                  <a:pt x="3309" y="13"/>
                </a:lnTo>
                <a:lnTo>
                  <a:pt x="3330" y="12"/>
                </a:lnTo>
                <a:lnTo>
                  <a:pt x="3349" y="12"/>
                </a:lnTo>
                <a:lnTo>
                  <a:pt x="3369" y="10"/>
                </a:lnTo>
                <a:lnTo>
                  <a:pt x="3388" y="9"/>
                </a:lnTo>
                <a:lnTo>
                  <a:pt x="3406" y="9"/>
                </a:lnTo>
                <a:lnTo>
                  <a:pt x="3424" y="7"/>
                </a:lnTo>
                <a:lnTo>
                  <a:pt x="3440" y="7"/>
                </a:lnTo>
                <a:lnTo>
                  <a:pt x="3456" y="7"/>
                </a:lnTo>
                <a:lnTo>
                  <a:pt x="3471" y="5"/>
                </a:lnTo>
                <a:lnTo>
                  <a:pt x="3485" y="5"/>
                </a:lnTo>
                <a:lnTo>
                  <a:pt x="3500" y="5"/>
                </a:lnTo>
                <a:lnTo>
                  <a:pt x="3513" y="4"/>
                </a:lnTo>
                <a:lnTo>
                  <a:pt x="3526" y="4"/>
                </a:lnTo>
                <a:lnTo>
                  <a:pt x="3537" y="4"/>
                </a:lnTo>
                <a:lnTo>
                  <a:pt x="3548" y="2"/>
                </a:lnTo>
                <a:lnTo>
                  <a:pt x="3560" y="2"/>
                </a:lnTo>
                <a:lnTo>
                  <a:pt x="3569" y="2"/>
                </a:lnTo>
                <a:lnTo>
                  <a:pt x="3579" y="2"/>
                </a:lnTo>
                <a:lnTo>
                  <a:pt x="3589" y="2"/>
                </a:lnTo>
                <a:lnTo>
                  <a:pt x="3597" y="2"/>
                </a:lnTo>
                <a:lnTo>
                  <a:pt x="3605" y="2"/>
                </a:lnTo>
                <a:lnTo>
                  <a:pt x="3613" y="0"/>
                </a:lnTo>
                <a:lnTo>
                  <a:pt x="3620" y="0"/>
                </a:lnTo>
                <a:lnTo>
                  <a:pt x="3628" y="0"/>
                </a:lnTo>
                <a:lnTo>
                  <a:pt x="3634" y="0"/>
                </a:lnTo>
                <a:lnTo>
                  <a:pt x="3645" y="2"/>
                </a:lnTo>
                <a:lnTo>
                  <a:pt x="3657" y="2"/>
                </a:lnTo>
                <a:lnTo>
                  <a:pt x="3667" y="2"/>
                </a:lnTo>
                <a:lnTo>
                  <a:pt x="3675" y="2"/>
                </a:lnTo>
                <a:lnTo>
                  <a:pt x="3681" y="4"/>
                </a:lnTo>
                <a:lnTo>
                  <a:pt x="3688" y="4"/>
                </a:lnTo>
                <a:lnTo>
                  <a:pt x="3694" y="5"/>
                </a:lnTo>
                <a:lnTo>
                  <a:pt x="3699" y="7"/>
                </a:lnTo>
                <a:lnTo>
                  <a:pt x="3710" y="9"/>
                </a:lnTo>
                <a:lnTo>
                  <a:pt x="3720" y="12"/>
                </a:lnTo>
                <a:lnTo>
                  <a:pt x="3725" y="15"/>
                </a:lnTo>
                <a:lnTo>
                  <a:pt x="3730" y="17"/>
                </a:lnTo>
                <a:lnTo>
                  <a:pt x="3736" y="18"/>
                </a:lnTo>
                <a:lnTo>
                  <a:pt x="3744" y="20"/>
                </a:lnTo>
                <a:lnTo>
                  <a:pt x="3751" y="23"/>
                </a:lnTo>
                <a:lnTo>
                  <a:pt x="3760" y="25"/>
                </a:lnTo>
                <a:lnTo>
                  <a:pt x="3770" y="28"/>
                </a:lnTo>
                <a:lnTo>
                  <a:pt x="3780" y="30"/>
                </a:lnTo>
                <a:lnTo>
                  <a:pt x="3804" y="36"/>
                </a:lnTo>
                <a:lnTo>
                  <a:pt x="3827" y="43"/>
                </a:lnTo>
                <a:lnTo>
                  <a:pt x="3848" y="51"/>
                </a:lnTo>
                <a:lnTo>
                  <a:pt x="3869" y="59"/>
                </a:lnTo>
                <a:lnTo>
                  <a:pt x="3888" y="68"/>
                </a:lnTo>
                <a:lnTo>
                  <a:pt x="3908" y="78"/>
                </a:lnTo>
                <a:lnTo>
                  <a:pt x="3927" y="88"/>
                </a:lnTo>
                <a:lnTo>
                  <a:pt x="3945" y="99"/>
                </a:lnTo>
                <a:lnTo>
                  <a:pt x="3963" y="109"/>
                </a:lnTo>
                <a:lnTo>
                  <a:pt x="3981" y="120"/>
                </a:lnTo>
                <a:lnTo>
                  <a:pt x="4015" y="141"/>
                </a:lnTo>
                <a:lnTo>
                  <a:pt x="4032" y="153"/>
                </a:lnTo>
                <a:lnTo>
                  <a:pt x="4049" y="163"/>
                </a:lnTo>
                <a:lnTo>
                  <a:pt x="4065" y="172"/>
                </a:lnTo>
                <a:lnTo>
                  <a:pt x="4081" y="180"/>
                </a:lnTo>
                <a:lnTo>
                  <a:pt x="4089" y="185"/>
                </a:lnTo>
                <a:lnTo>
                  <a:pt x="4095" y="188"/>
                </a:lnTo>
                <a:lnTo>
                  <a:pt x="4100" y="192"/>
                </a:lnTo>
                <a:lnTo>
                  <a:pt x="4104" y="193"/>
                </a:lnTo>
                <a:lnTo>
                  <a:pt x="4107" y="195"/>
                </a:lnTo>
                <a:lnTo>
                  <a:pt x="4110" y="197"/>
                </a:lnTo>
                <a:lnTo>
                  <a:pt x="4112" y="198"/>
                </a:lnTo>
                <a:lnTo>
                  <a:pt x="4113" y="200"/>
                </a:lnTo>
                <a:lnTo>
                  <a:pt x="4115" y="201"/>
                </a:lnTo>
                <a:lnTo>
                  <a:pt x="4116" y="203"/>
                </a:lnTo>
                <a:lnTo>
                  <a:pt x="4118" y="205"/>
                </a:lnTo>
                <a:lnTo>
                  <a:pt x="4120" y="205"/>
                </a:lnTo>
                <a:lnTo>
                  <a:pt x="4121" y="206"/>
                </a:lnTo>
                <a:lnTo>
                  <a:pt x="4123" y="208"/>
                </a:lnTo>
                <a:lnTo>
                  <a:pt x="4126" y="210"/>
                </a:lnTo>
                <a:lnTo>
                  <a:pt x="4129" y="213"/>
                </a:lnTo>
                <a:lnTo>
                  <a:pt x="4134" y="214"/>
                </a:lnTo>
                <a:lnTo>
                  <a:pt x="4139" y="218"/>
                </a:lnTo>
                <a:lnTo>
                  <a:pt x="4146" y="222"/>
                </a:lnTo>
                <a:lnTo>
                  <a:pt x="4154" y="227"/>
                </a:lnTo>
                <a:lnTo>
                  <a:pt x="4163" y="232"/>
                </a:lnTo>
                <a:lnTo>
                  <a:pt x="4173" y="239"/>
                </a:lnTo>
                <a:lnTo>
                  <a:pt x="4180" y="242"/>
                </a:lnTo>
                <a:lnTo>
                  <a:pt x="4186" y="245"/>
                </a:lnTo>
                <a:lnTo>
                  <a:pt x="4193" y="248"/>
                </a:lnTo>
                <a:lnTo>
                  <a:pt x="4201" y="253"/>
                </a:lnTo>
                <a:lnTo>
                  <a:pt x="4209" y="258"/>
                </a:lnTo>
                <a:lnTo>
                  <a:pt x="4217" y="261"/>
                </a:lnTo>
                <a:lnTo>
                  <a:pt x="4225" y="266"/>
                </a:lnTo>
                <a:lnTo>
                  <a:pt x="4235" y="273"/>
                </a:lnTo>
                <a:lnTo>
                  <a:pt x="4244" y="278"/>
                </a:lnTo>
                <a:lnTo>
                  <a:pt x="4254" y="282"/>
                </a:lnTo>
                <a:lnTo>
                  <a:pt x="4265" y="289"/>
                </a:lnTo>
                <a:lnTo>
                  <a:pt x="4277" y="295"/>
                </a:lnTo>
                <a:lnTo>
                  <a:pt x="4288" y="302"/>
                </a:lnTo>
                <a:lnTo>
                  <a:pt x="4301" y="308"/>
                </a:lnTo>
                <a:lnTo>
                  <a:pt x="4329" y="323"/>
                </a:lnTo>
                <a:lnTo>
                  <a:pt x="4359" y="339"/>
                </a:lnTo>
                <a:lnTo>
                  <a:pt x="4392" y="359"/>
                </a:lnTo>
                <a:lnTo>
                  <a:pt x="4429" y="378"/>
                </a:lnTo>
                <a:lnTo>
                  <a:pt x="4468" y="399"/>
                </a:lnTo>
                <a:lnTo>
                  <a:pt x="4508" y="422"/>
                </a:lnTo>
                <a:lnTo>
                  <a:pt x="4552" y="445"/>
                </a:lnTo>
                <a:lnTo>
                  <a:pt x="4597" y="469"/>
                </a:lnTo>
                <a:lnTo>
                  <a:pt x="4644" y="495"/>
                </a:lnTo>
                <a:lnTo>
                  <a:pt x="4693" y="521"/>
                </a:lnTo>
                <a:lnTo>
                  <a:pt x="4743" y="548"/>
                </a:lnTo>
                <a:lnTo>
                  <a:pt x="4793" y="576"/>
                </a:lnTo>
                <a:lnTo>
                  <a:pt x="4897" y="631"/>
                </a:lnTo>
                <a:lnTo>
                  <a:pt x="5004" y="689"/>
                </a:lnTo>
                <a:lnTo>
                  <a:pt x="5110" y="746"/>
                </a:lnTo>
                <a:lnTo>
                  <a:pt x="5216" y="803"/>
                </a:lnTo>
                <a:lnTo>
                  <a:pt x="5267" y="830"/>
                </a:lnTo>
                <a:lnTo>
                  <a:pt x="5318" y="858"/>
                </a:lnTo>
                <a:lnTo>
                  <a:pt x="5366" y="885"/>
                </a:lnTo>
                <a:lnTo>
                  <a:pt x="5415" y="910"/>
                </a:lnTo>
                <a:lnTo>
                  <a:pt x="5462" y="936"/>
                </a:lnTo>
                <a:lnTo>
                  <a:pt x="5505" y="960"/>
                </a:lnTo>
                <a:lnTo>
                  <a:pt x="5547" y="983"/>
                </a:lnTo>
                <a:lnTo>
                  <a:pt x="5588" y="1004"/>
                </a:lnTo>
                <a:lnTo>
                  <a:pt x="5627" y="1025"/>
                </a:lnTo>
                <a:lnTo>
                  <a:pt x="5661" y="1044"/>
                </a:lnTo>
                <a:lnTo>
                  <a:pt x="5693" y="1060"/>
                </a:lnTo>
                <a:lnTo>
                  <a:pt x="5724" y="1077"/>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ltLang="zh-CN">
              <a:solidFill>
                <a:prstClr val="black"/>
              </a:solidFill>
              <a:latin typeface="Arial" panose="020B0604020202020204" pitchFamily="34" charset="0"/>
              <a:ea typeface="宋体" panose="02010600030101010101" pitchFamily="2" charset="-122"/>
            </a:endParaRPr>
          </a:p>
        </p:txBody>
      </p:sp>
      <p:sp>
        <p:nvSpPr>
          <p:cNvPr id="24581" name="Freeform 9">
            <a:extLst>
              <a:ext uri="{FF2B5EF4-FFF2-40B4-BE49-F238E27FC236}">
                <a16:creationId xmlns:a16="http://schemas.microsoft.com/office/drawing/2014/main" id="{35D68E38-8426-3A94-15DC-FC6CE788B0F4}"/>
              </a:ext>
            </a:extLst>
          </p:cNvPr>
          <p:cNvSpPr>
            <a:spLocks noChangeArrowheads="1"/>
          </p:cNvSpPr>
          <p:nvPr/>
        </p:nvSpPr>
        <p:spPr bwMode="auto">
          <a:xfrm>
            <a:off x="3160713" y="2728914"/>
            <a:ext cx="5048250" cy="1550987"/>
          </a:xfrm>
          <a:custGeom>
            <a:avLst/>
            <a:gdLst>
              <a:gd name="T0" fmla="*/ 19 w 6360"/>
              <a:gd name="T1" fmla="*/ 227 h 1953"/>
              <a:gd name="T2" fmla="*/ 57 w 6360"/>
              <a:gd name="T3" fmla="*/ 223 h 1953"/>
              <a:gd name="T4" fmla="*/ 100 w 6360"/>
              <a:gd name="T5" fmla="*/ 220 h 1953"/>
              <a:gd name="T6" fmla="*/ 149 w 6360"/>
              <a:gd name="T7" fmla="*/ 217 h 1953"/>
              <a:gd name="T8" fmla="*/ 204 w 6360"/>
              <a:gd name="T9" fmla="*/ 214 h 1953"/>
              <a:gd name="T10" fmla="*/ 262 w 6360"/>
              <a:gd name="T11" fmla="*/ 209 h 1953"/>
              <a:gd name="T12" fmla="*/ 369 w 6360"/>
              <a:gd name="T13" fmla="*/ 201 h 1953"/>
              <a:gd name="T14" fmla="*/ 507 w 6360"/>
              <a:gd name="T15" fmla="*/ 189 h 1953"/>
              <a:gd name="T16" fmla="*/ 649 w 6360"/>
              <a:gd name="T17" fmla="*/ 176 h 1953"/>
              <a:gd name="T18" fmla="*/ 791 w 6360"/>
              <a:gd name="T19" fmla="*/ 162 h 1953"/>
              <a:gd name="T20" fmla="*/ 914 w 6360"/>
              <a:gd name="T21" fmla="*/ 147 h 1953"/>
              <a:gd name="T22" fmla="*/ 994 w 6360"/>
              <a:gd name="T23" fmla="*/ 137 h 1953"/>
              <a:gd name="T24" fmla="*/ 1076 w 6360"/>
              <a:gd name="T25" fmla="*/ 129 h 1953"/>
              <a:gd name="T26" fmla="*/ 1167 w 6360"/>
              <a:gd name="T27" fmla="*/ 120 h 1953"/>
              <a:gd name="T28" fmla="*/ 1264 w 6360"/>
              <a:gd name="T29" fmla="*/ 110 h 1953"/>
              <a:gd name="T30" fmla="*/ 1369 w 6360"/>
              <a:gd name="T31" fmla="*/ 100 h 1953"/>
              <a:gd name="T32" fmla="*/ 1486 w 6360"/>
              <a:gd name="T33" fmla="*/ 92 h 1953"/>
              <a:gd name="T34" fmla="*/ 1614 w 6360"/>
              <a:gd name="T35" fmla="*/ 84 h 1953"/>
              <a:gd name="T36" fmla="*/ 1761 w 6360"/>
              <a:gd name="T37" fmla="*/ 73 h 1953"/>
              <a:gd name="T38" fmla="*/ 1923 w 6360"/>
              <a:gd name="T39" fmla="*/ 61 h 1953"/>
              <a:gd name="T40" fmla="*/ 2156 w 6360"/>
              <a:gd name="T41" fmla="*/ 43 h 1953"/>
              <a:gd name="T42" fmla="*/ 2519 w 6360"/>
              <a:gd name="T43" fmla="*/ 21 h 1953"/>
              <a:gd name="T44" fmla="*/ 2812 w 6360"/>
              <a:gd name="T45" fmla="*/ 6 h 1953"/>
              <a:gd name="T46" fmla="*/ 2975 w 6360"/>
              <a:gd name="T47" fmla="*/ 1 h 1953"/>
              <a:gd name="T48" fmla="*/ 3124 w 6360"/>
              <a:gd name="T49" fmla="*/ 0 h 1953"/>
              <a:gd name="T50" fmla="*/ 3255 w 6360"/>
              <a:gd name="T51" fmla="*/ 1 h 1953"/>
              <a:gd name="T52" fmla="*/ 3312 w 6360"/>
              <a:gd name="T53" fmla="*/ 4 h 1953"/>
              <a:gd name="T54" fmla="*/ 3401 w 6360"/>
              <a:gd name="T55" fmla="*/ 9 h 1953"/>
              <a:gd name="T56" fmla="*/ 3495 w 6360"/>
              <a:gd name="T57" fmla="*/ 19 h 1953"/>
              <a:gd name="T58" fmla="*/ 3579 w 6360"/>
              <a:gd name="T59" fmla="*/ 30 h 1953"/>
              <a:gd name="T60" fmla="*/ 3655 w 6360"/>
              <a:gd name="T61" fmla="*/ 45 h 1953"/>
              <a:gd name="T62" fmla="*/ 3723 w 6360"/>
              <a:gd name="T63" fmla="*/ 61 h 1953"/>
              <a:gd name="T64" fmla="*/ 3809 w 6360"/>
              <a:gd name="T65" fmla="*/ 85 h 1953"/>
              <a:gd name="T66" fmla="*/ 3935 w 6360"/>
              <a:gd name="T67" fmla="*/ 131 h 1953"/>
              <a:gd name="T68" fmla="*/ 4000 w 6360"/>
              <a:gd name="T69" fmla="*/ 155 h 1953"/>
              <a:gd name="T70" fmla="*/ 4069 w 6360"/>
              <a:gd name="T71" fmla="*/ 181 h 1953"/>
              <a:gd name="T72" fmla="*/ 4140 w 6360"/>
              <a:gd name="T73" fmla="*/ 207 h 1953"/>
              <a:gd name="T74" fmla="*/ 4204 w 6360"/>
              <a:gd name="T75" fmla="*/ 228 h 1953"/>
              <a:gd name="T76" fmla="*/ 4283 w 6360"/>
              <a:gd name="T77" fmla="*/ 256 h 1953"/>
              <a:gd name="T78" fmla="*/ 4361 w 6360"/>
              <a:gd name="T79" fmla="*/ 286 h 1953"/>
              <a:gd name="T80" fmla="*/ 4420 w 6360"/>
              <a:gd name="T81" fmla="*/ 314 h 1953"/>
              <a:gd name="T82" fmla="*/ 4485 w 6360"/>
              <a:gd name="T83" fmla="*/ 346 h 1953"/>
              <a:gd name="T84" fmla="*/ 4555 w 6360"/>
              <a:gd name="T85" fmla="*/ 387 h 1953"/>
              <a:gd name="T86" fmla="*/ 4632 w 6360"/>
              <a:gd name="T87" fmla="*/ 437 h 1953"/>
              <a:gd name="T88" fmla="*/ 4722 w 6360"/>
              <a:gd name="T89" fmla="*/ 500 h 1953"/>
              <a:gd name="T90" fmla="*/ 4786 w 6360"/>
              <a:gd name="T91" fmla="*/ 549 h 1953"/>
              <a:gd name="T92" fmla="*/ 4859 w 6360"/>
              <a:gd name="T93" fmla="*/ 604 h 1953"/>
              <a:gd name="T94" fmla="*/ 4984 w 6360"/>
              <a:gd name="T95" fmla="*/ 708 h 1953"/>
              <a:gd name="T96" fmla="*/ 5126 w 6360"/>
              <a:gd name="T97" fmla="*/ 831 h 1953"/>
              <a:gd name="T98" fmla="*/ 5283 w 6360"/>
              <a:gd name="T99" fmla="*/ 967 h 1953"/>
              <a:gd name="T100" fmla="*/ 5502 w 6360"/>
              <a:gd name="T101" fmla="*/ 1165 h 1953"/>
              <a:gd name="T102" fmla="*/ 5832 w 6360"/>
              <a:gd name="T103" fmla="*/ 1468 h 1953"/>
              <a:gd name="T104" fmla="*/ 5989 w 6360"/>
              <a:gd name="T105" fmla="*/ 1612 h 1953"/>
              <a:gd name="T106" fmla="*/ 6131 w 6360"/>
              <a:gd name="T107" fmla="*/ 1745 h 1953"/>
              <a:gd name="T108" fmla="*/ 6256 w 6360"/>
              <a:gd name="T109" fmla="*/ 1860 h 1953"/>
              <a:gd name="T110" fmla="*/ 6360 w 6360"/>
              <a:gd name="T111" fmla="*/ 1953 h 1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360" h="1953">
                <a:moveTo>
                  <a:pt x="0" y="228"/>
                </a:moveTo>
                <a:lnTo>
                  <a:pt x="10" y="227"/>
                </a:lnTo>
                <a:lnTo>
                  <a:pt x="19" y="227"/>
                </a:lnTo>
                <a:lnTo>
                  <a:pt x="31" y="225"/>
                </a:lnTo>
                <a:lnTo>
                  <a:pt x="44" y="225"/>
                </a:lnTo>
                <a:lnTo>
                  <a:pt x="57" y="223"/>
                </a:lnTo>
                <a:lnTo>
                  <a:pt x="70" y="222"/>
                </a:lnTo>
                <a:lnTo>
                  <a:pt x="84" y="222"/>
                </a:lnTo>
                <a:lnTo>
                  <a:pt x="100" y="220"/>
                </a:lnTo>
                <a:lnTo>
                  <a:pt x="115" y="220"/>
                </a:lnTo>
                <a:lnTo>
                  <a:pt x="131" y="218"/>
                </a:lnTo>
                <a:lnTo>
                  <a:pt x="149" y="217"/>
                </a:lnTo>
                <a:lnTo>
                  <a:pt x="167" y="215"/>
                </a:lnTo>
                <a:lnTo>
                  <a:pt x="184" y="215"/>
                </a:lnTo>
                <a:lnTo>
                  <a:pt x="204" y="214"/>
                </a:lnTo>
                <a:lnTo>
                  <a:pt x="223" y="212"/>
                </a:lnTo>
                <a:lnTo>
                  <a:pt x="243" y="210"/>
                </a:lnTo>
                <a:lnTo>
                  <a:pt x="262" y="209"/>
                </a:lnTo>
                <a:lnTo>
                  <a:pt x="283" y="207"/>
                </a:lnTo>
                <a:lnTo>
                  <a:pt x="325" y="204"/>
                </a:lnTo>
                <a:lnTo>
                  <a:pt x="369" y="201"/>
                </a:lnTo>
                <a:lnTo>
                  <a:pt x="414" y="197"/>
                </a:lnTo>
                <a:lnTo>
                  <a:pt x="460" y="194"/>
                </a:lnTo>
                <a:lnTo>
                  <a:pt x="507" y="189"/>
                </a:lnTo>
                <a:lnTo>
                  <a:pt x="554" y="186"/>
                </a:lnTo>
                <a:lnTo>
                  <a:pt x="602" y="181"/>
                </a:lnTo>
                <a:lnTo>
                  <a:pt x="649" y="176"/>
                </a:lnTo>
                <a:lnTo>
                  <a:pt x="696" y="171"/>
                </a:lnTo>
                <a:lnTo>
                  <a:pt x="743" y="167"/>
                </a:lnTo>
                <a:lnTo>
                  <a:pt x="791" y="162"/>
                </a:lnTo>
                <a:lnTo>
                  <a:pt x="840" y="155"/>
                </a:lnTo>
                <a:lnTo>
                  <a:pt x="889" y="150"/>
                </a:lnTo>
                <a:lnTo>
                  <a:pt x="914" y="147"/>
                </a:lnTo>
                <a:lnTo>
                  <a:pt x="940" y="144"/>
                </a:lnTo>
                <a:lnTo>
                  <a:pt x="966" y="141"/>
                </a:lnTo>
                <a:lnTo>
                  <a:pt x="994" y="137"/>
                </a:lnTo>
                <a:lnTo>
                  <a:pt x="1021" y="134"/>
                </a:lnTo>
                <a:lnTo>
                  <a:pt x="1049" y="131"/>
                </a:lnTo>
                <a:lnTo>
                  <a:pt x="1076" y="129"/>
                </a:lnTo>
                <a:lnTo>
                  <a:pt x="1105" y="126"/>
                </a:lnTo>
                <a:lnTo>
                  <a:pt x="1136" y="123"/>
                </a:lnTo>
                <a:lnTo>
                  <a:pt x="1167" y="120"/>
                </a:lnTo>
                <a:lnTo>
                  <a:pt x="1198" y="116"/>
                </a:lnTo>
                <a:lnTo>
                  <a:pt x="1230" y="113"/>
                </a:lnTo>
                <a:lnTo>
                  <a:pt x="1264" y="110"/>
                </a:lnTo>
                <a:lnTo>
                  <a:pt x="1298" y="107"/>
                </a:lnTo>
                <a:lnTo>
                  <a:pt x="1334" y="103"/>
                </a:lnTo>
                <a:lnTo>
                  <a:pt x="1369" y="100"/>
                </a:lnTo>
                <a:lnTo>
                  <a:pt x="1407" y="98"/>
                </a:lnTo>
                <a:lnTo>
                  <a:pt x="1445" y="95"/>
                </a:lnTo>
                <a:lnTo>
                  <a:pt x="1486" y="92"/>
                </a:lnTo>
                <a:lnTo>
                  <a:pt x="1526" y="89"/>
                </a:lnTo>
                <a:lnTo>
                  <a:pt x="1568" y="85"/>
                </a:lnTo>
                <a:lnTo>
                  <a:pt x="1614" y="84"/>
                </a:lnTo>
                <a:lnTo>
                  <a:pt x="1661" y="79"/>
                </a:lnTo>
                <a:lnTo>
                  <a:pt x="1709" y="76"/>
                </a:lnTo>
                <a:lnTo>
                  <a:pt x="1761" y="73"/>
                </a:lnTo>
                <a:lnTo>
                  <a:pt x="1813" y="69"/>
                </a:lnTo>
                <a:lnTo>
                  <a:pt x="1868" y="64"/>
                </a:lnTo>
                <a:lnTo>
                  <a:pt x="1923" y="61"/>
                </a:lnTo>
                <a:lnTo>
                  <a:pt x="1980" y="56"/>
                </a:lnTo>
                <a:lnTo>
                  <a:pt x="2038" y="53"/>
                </a:lnTo>
                <a:lnTo>
                  <a:pt x="2156" y="43"/>
                </a:lnTo>
                <a:lnTo>
                  <a:pt x="2276" y="35"/>
                </a:lnTo>
                <a:lnTo>
                  <a:pt x="2397" y="29"/>
                </a:lnTo>
                <a:lnTo>
                  <a:pt x="2519" y="21"/>
                </a:lnTo>
                <a:lnTo>
                  <a:pt x="2638" y="14"/>
                </a:lnTo>
                <a:lnTo>
                  <a:pt x="2755" y="9"/>
                </a:lnTo>
                <a:lnTo>
                  <a:pt x="2812" y="6"/>
                </a:lnTo>
                <a:lnTo>
                  <a:pt x="2868" y="4"/>
                </a:lnTo>
                <a:lnTo>
                  <a:pt x="2923" y="3"/>
                </a:lnTo>
                <a:lnTo>
                  <a:pt x="2975" y="1"/>
                </a:lnTo>
                <a:lnTo>
                  <a:pt x="3027" y="0"/>
                </a:lnTo>
                <a:lnTo>
                  <a:pt x="3077" y="0"/>
                </a:lnTo>
                <a:lnTo>
                  <a:pt x="3124" y="0"/>
                </a:lnTo>
                <a:lnTo>
                  <a:pt x="3171" y="0"/>
                </a:lnTo>
                <a:lnTo>
                  <a:pt x="3213" y="0"/>
                </a:lnTo>
                <a:lnTo>
                  <a:pt x="3255" y="1"/>
                </a:lnTo>
                <a:lnTo>
                  <a:pt x="3274" y="1"/>
                </a:lnTo>
                <a:lnTo>
                  <a:pt x="3294" y="3"/>
                </a:lnTo>
                <a:lnTo>
                  <a:pt x="3312" y="4"/>
                </a:lnTo>
                <a:lnTo>
                  <a:pt x="3331" y="4"/>
                </a:lnTo>
                <a:lnTo>
                  <a:pt x="3367" y="8"/>
                </a:lnTo>
                <a:lnTo>
                  <a:pt x="3401" y="9"/>
                </a:lnTo>
                <a:lnTo>
                  <a:pt x="3433" y="13"/>
                </a:lnTo>
                <a:lnTo>
                  <a:pt x="3465" y="16"/>
                </a:lnTo>
                <a:lnTo>
                  <a:pt x="3495" y="19"/>
                </a:lnTo>
                <a:lnTo>
                  <a:pt x="3524" y="22"/>
                </a:lnTo>
                <a:lnTo>
                  <a:pt x="3553" y="27"/>
                </a:lnTo>
                <a:lnTo>
                  <a:pt x="3579" y="30"/>
                </a:lnTo>
                <a:lnTo>
                  <a:pt x="3605" y="35"/>
                </a:lnTo>
                <a:lnTo>
                  <a:pt x="3631" y="40"/>
                </a:lnTo>
                <a:lnTo>
                  <a:pt x="3655" y="45"/>
                </a:lnTo>
                <a:lnTo>
                  <a:pt x="3677" y="50"/>
                </a:lnTo>
                <a:lnTo>
                  <a:pt x="3702" y="55"/>
                </a:lnTo>
                <a:lnTo>
                  <a:pt x="3723" y="61"/>
                </a:lnTo>
                <a:lnTo>
                  <a:pt x="3745" y="68"/>
                </a:lnTo>
                <a:lnTo>
                  <a:pt x="3767" y="73"/>
                </a:lnTo>
                <a:lnTo>
                  <a:pt x="3809" y="85"/>
                </a:lnTo>
                <a:lnTo>
                  <a:pt x="3851" y="100"/>
                </a:lnTo>
                <a:lnTo>
                  <a:pt x="3893" y="115"/>
                </a:lnTo>
                <a:lnTo>
                  <a:pt x="3935" y="131"/>
                </a:lnTo>
                <a:lnTo>
                  <a:pt x="3956" y="139"/>
                </a:lnTo>
                <a:lnTo>
                  <a:pt x="3977" y="147"/>
                </a:lnTo>
                <a:lnTo>
                  <a:pt x="4000" y="155"/>
                </a:lnTo>
                <a:lnTo>
                  <a:pt x="4022" y="163"/>
                </a:lnTo>
                <a:lnTo>
                  <a:pt x="4047" y="173"/>
                </a:lnTo>
                <a:lnTo>
                  <a:pt x="4069" y="181"/>
                </a:lnTo>
                <a:lnTo>
                  <a:pt x="4093" y="191"/>
                </a:lnTo>
                <a:lnTo>
                  <a:pt x="4118" y="199"/>
                </a:lnTo>
                <a:lnTo>
                  <a:pt x="4140" y="207"/>
                </a:lnTo>
                <a:lnTo>
                  <a:pt x="4161" y="214"/>
                </a:lnTo>
                <a:lnTo>
                  <a:pt x="4183" y="222"/>
                </a:lnTo>
                <a:lnTo>
                  <a:pt x="4204" y="228"/>
                </a:lnTo>
                <a:lnTo>
                  <a:pt x="4225" y="235"/>
                </a:lnTo>
                <a:lnTo>
                  <a:pt x="4244" y="243"/>
                </a:lnTo>
                <a:lnTo>
                  <a:pt x="4283" y="256"/>
                </a:lnTo>
                <a:lnTo>
                  <a:pt x="4322" y="270"/>
                </a:lnTo>
                <a:lnTo>
                  <a:pt x="4341" y="278"/>
                </a:lnTo>
                <a:lnTo>
                  <a:pt x="4361" y="286"/>
                </a:lnTo>
                <a:lnTo>
                  <a:pt x="4380" y="295"/>
                </a:lnTo>
                <a:lnTo>
                  <a:pt x="4401" y="304"/>
                </a:lnTo>
                <a:lnTo>
                  <a:pt x="4420" y="314"/>
                </a:lnTo>
                <a:lnTo>
                  <a:pt x="4441" y="324"/>
                </a:lnTo>
                <a:lnTo>
                  <a:pt x="4463" y="335"/>
                </a:lnTo>
                <a:lnTo>
                  <a:pt x="4485" y="346"/>
                </a:lnTo>
                <a:lnTo>
                  <a:pt x="4508" y="359"/>
                </a:lnTo>
                <a:lnTo>
                  <a:pt x="4531" y="372"/>
                </a:lnTo>
                <a:lnTo>
                  <a:pt x="4555" y="387"/>
                </a:lnTo>
                <a:lnTo>
                  <a:pt x="4579" y="403"/>
                </a:lnTo>
                <a:lnTo>
                  <a:pt x="4605" y="419"/>
                </a:lnTo>
                <a:lnTo>
                  <a:pt x="4632" y="437"/>
                </a:lnTo>
                <a:lnTo>
                  <a:pt x="4662" y="457"/>
                </a:lnTo>
                <a:lnTo>
                  <a:pt x="4691" y="478"/>
                </a:lnTo>
                <a:lnTo>
                  <a:pt x="4722" y="500"/>
                </a:lnTo>
                <a:lnTo>
                  <a:pt x="4752" y="523"/>
                </a:lnTo>
                <a:lnTo>
                  <a:pt x="4770" y="536"/>
                </a:lnTo>
                <a:lnTo>
                  <a:pt x="4786" y="549"/>
                </a:lnTo>
                <a:lnTo>
                  <a:pt x="4804" y="562"/>
                </a:lnTo>
                <a:lnTo>
                  <a:pt x="4822" y="575"/>
                </a:lnTo>
                <a:lnTo>
                  <a:pt x="4859" y="604"/>
                </a:lnTo>
                <a:lnTo>
                  <a:pt x="4898" y="637"/>
                </a:lnTo>
                <a:lnTo>
                  <a:pt x="4940" y="671"/>
                </a:lnTo>
                <a:lnTo>
                  <a:pt x="4984" y="708"/>
                </a:lnTo>
                <a:lnTo>
                  <a:pt x="5031" y="747"/>
                </a:lnTo>
                <a:lnTo>
                  <a:pt x="5078" y="787"/>
                </a:lnTo>
                <a:lnTo>
                  <a:pt x="5126" y="831"/>
                </a:lnTo>
                <a:lnTo>
                  <a:pt x="5178" y="875"/>
                </a:lnTo>
                <a:lnTo>
                  <a:pt x="5230" y="920"/>
                </a:lnTo>
                <a:lnTo>
                  <a:pt x="5283" y="967"/>
                </a:lnTo>
                <a:lnTo>
                  <a:pt x="5337" y="1016"/>
                </a:lnTo>
                <a:lnTo>
                  <a:pt x="5392" y="1064"/>
                </a:lnTo>
                <a:lnTo>
                  <a:pt x="5502" y="1165"/>
                </a:lnTo>
                <a:lnTo>
                  <a:pt x="5613" y="1267"/>
                </a:lnTo>
                <a:lnTo>
                  <a:pt x="5723" y="1369"/>
                </a:lnTo>
                <a:lnTo>
                  <a:pt x="5832" y="1468"/>
                </a:lnTo>
                <a:lnTo>
                  <a:pt x="5885" y="1518"/>
                </a:lnTo>
                <a:lnTo>
                  <a:pt x="5937" y="1565"/>
                </a:lnTo>
                <a:lnTo>
                  <a:pt x="5989" y="1612"/>
                </a:lnTo>
                <a:lnTo>
                  <a:pt x="6037" y="1658"/>
                </a:lnTo>
                <a:lnTo>
                  <a:pt x="6084" y="1701"/>
                </a:lnTo>
                <a:lnTo>
                  <a:pt x="6131" y="1745"/>
                </a:lnTo>
                <a:lnTo>
                  <a:pt x="6175" y="1786"/>
                </a:lnTo>
                <a:lnTo>
                  <a:pt x="6217" y="1823"/>
                </a:lnTo>
                <a:lnTo>
                  <a:pt x="6256" y="1860"/>
                </a:lnTo>
                <a:lnTo>
                  <a:pt x="6293" y="1894"/>
                </a:lnTo>
                <a:lnTo>
                  <a:pt x="6327" y="1925"/>
                </a:lnTo>
                <a:lnTo>
                  <a:pt x="6360" y="1953"/>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ltLang="zh-CN">
              <a:solidFill>
                <a:prstClr val="black"/>
              </a:solidFill>
              <a:latin typeface="Arial" panose="020B0604020202020204" pitchFamily="34" charset="0"/>
              <a:ea typeface="宋体" panose="02010600030101010101" pitchFamily="2" charset="-122"/>
            </a:endParaRPr>
          </a:p>
        </p:txBody>
      </p:sp>
      <p:sp>
        <p:nvSpPr>
          <p:cNvPr id="24582" name="Freeform 10">
            <a:extLst>
              <a:ext uri="{FF2B5EF4-FFF2-40B4-BE49-F238E27FC236}">
                <a16:creationId xmlns:a16="http://schemas.microsoft.com/office/drawing/2014/main" id="{04AC9DC3-FDF0-A35B-755A-68A80632E677}"/>
              </a:ext>
            </a:extLst>
          </p:cNvPr>
          <p:cNvSpPr>
            <a:spLocks noChangeArrowheads="1"/>
          </p:cNvSpPr>
          <p:nvPr/>
        </p:nvSpPr>
        <p:spPr bwMode="auto">
          <a:xfrm>
            <a:off x="3143251" y="1774825"/>
            <a:ext cx="5294313" cy="642938"/>
          </a:xfrm>
          <a:custGeom>
            <a:avLst/>
            <a:gdLst>
              <a:gd name="T0" fmla="*/ 26 w 6671"/>
              <a:gd name="T1" fmla="*/ 614 h 810"/>
              <a:gd name="T2" fmla="*/ 73 w 6671"/>
              <a:gd name="T3" fmla="*/ 604 h 810"/>
              <a:gd name="T4" fmla="*/ 131 w 6671"/>
              <a:gd name="T5" fmla="*/ 592 h 810"/>
              <a:gd name="T6" fmla="*/ 196 w 6671"/>
              <a:gd name="T7" fmla="*/ 579 h 810"/>
              <a:gd name="T8" fmla="*/ 267 w 6671"/>
              <a:gd name="T9" fmla="*/ 564 h 810"/>
              <a:gd name="T10" fmla="*/ 343 w 6671"/>
              <a:gd name="T11" fmla="*/ 548 h 810"/>
              <a:gd name="T12" fmla="*/ 479 w 6671"/>
              <a:gd name="T13" fmla="*/ 520 h 810"/>
              <a:gd name="T14" fmla="*/ 649 w 6671"/>
              <a:gd name="T15" fmla="*/ 489 h 810"/>
              <a:gd name="T16" fmla="*/ 790 w 6671"/>
              <a:gd name="T17" fmla="*/ 465 h 810"/>
              <a:gd name="T18" fmla="*/ 878 w 6671"/>
              <a:gd name="T19" fmla="*/ 452 h 810"/>
              <a:gd name="T20" fmla="*/ 999 w 6671"/>
              <a:gd name="T21" fmla="*/ 438 h 810"/>
              <a:gd name="T22" fmla="*/ 1192 w 6671"/>
              <a:gd name="T23" fmla="*/ 415 h 810"/>
              <a:gd name="T24" fmla="*/ 1389 w 6671"/>
              <a:gd name="T25" fmla="*/ 392 h 810"/>
              <a:gd name="T26" fmla="*/ 1588 w 6671"/>
              <a:gd name="T27" fmla="*/ 365 h 810"/>
              <a:gd name="T28" fmla="*/ 1781 w 6671"/>
              <a:gd name="T29" fmla="*/ 331 h 810"/>
              <a:gd name="T30" fmla="*/ 1876 w 6671"/>
              <a:gd name="T31" fmla="*/ 308 h 810"/>
              <a:gd name="T32" fmla="*/ 2045 w 6671"/>
              <a:gd name="T33" fmla="*/ 266 h 810"/>
              <a:gd name="T34" fmla="*/ 2247 w 6671"/>
              <a:gd name="T35" fmla="*/ 207 h 810"/>
              <a:gd name="T36" fmla="*/ 2412 w 6671"/>
              <a:gd name="T37" fmla="*/ 159 h 810"/>
              <a:gd name="T38" fmla="*/ 2506 w 6671"/>
              <a:gd name="T39" fmla="*/ 131 h 810"/>
              <a:gd name="T40" fmla="*/ 2595 w 6671"/>
              <a:gd name="T41" fmla="*/ 105 h 810"/>
              <a:gd name="T42" fmla="*/ 2678 w 6671"/>
              <a:gd name="T43" fmla="*/ 81 h 810"/>
              <a:gd name="T44" fmla="*/ 2752 w 6671"/>
              <a:gd name="T45" fmla="*/ 63 h 810"/>
              <a:gd name="T46" fmla="*/ 2796 w 6671"/>
              <a:gd name="T47" fmla="*/ 53 h 810"/>
              <a:gd name="T48" fmla="*/ 2833 w 6671"/>
              <a:gd name="T49" fmla="*/ 44 h 810"/>
              <a:gd name="T50" fmla="*/ 2880 w 6671"/>
              <a:gd name="T51" fmla="*/ 34 h 810"/>
              <a:gd name="T52" fmla="*/ 2915 w 6671"/>
              <a:gd name="T53" fmla="*/ 26 h 810"/>
              <a:gd name="T54" fmla="*/ 2945 w 6671"/>
              <a:gd name="T55" fmla="*/ 21 h 810"/>
              <a:gd name="T56" fmla="*/ 2996 w 6671"/>
              <a:gd name="T57" fmla="*/ 16 h 810"/>
              <a:gd name="T58" fmla="*/ 3024 w 6671"/>
              <a:gd name="T59" fmla="*/ 14 h 810"/>
              <a:gd name="T60" fmla="*/ 3058 w 6671"/>
              <a:gd name="T61" fmla="*/ 13 h 810"/>
              <a:gd name="T62" fmla="*/ 3100 w 6671"/>
              <a:gd name="T63" fmla="*/ 13 h 810"/>
              <a:gd name="T64" fmla="*/ 3145 w 6671"/>
              <a:gd name="T65" fmla="*/ 11 h 810"/>
              <a:gd name="T66" fmla="*/ 3176 w 6671"/>
              <a:gd name="T67" fmla="*/ 11 h 810"/>
              <a:gd name="T68" fmla="*/ 3225 w 6671"/>
              <a:gd name="T69" fmla="*/ 10 h 810"/>
              <a:gd name="T70" fmla="*/ 3307 w 6671"/>
              <a:gd name="T71" fmla="*/ 8 h 810"/>
              <a:gd name="T72" fmla="*/ 3432 w 6671"/>
              <a:gd name="T73" fmla="*/ 5 h 810"/>
              <a:gd name="T74" fmla="*/ 3642 w 6671"/>
              <a:gd name="T75" fmla="*/ 2 h 810"/>
              <a:gd name="T76" fmla="*/ 3870 w 6671"/>
              <a:gd name="T77" fmla="*/ 0 h 810"/>
              <a:gd name="T78" fmla="*/ 4178 w 6671"/>
              <a:gd name="T79" fmla="*/ 8 h 810"/>
              <a:gd name="T80" fmla="*/ 4395 w 6671"/>
              <a:gd name="T81" fmla="*/ 24 h 810"/>
              <a:gd name="T82" fmla="*/ 4762 w 6671"/>
              <a:gd name="T83" fmla="*/ 70 h 810"/>
              <a:gd name="T84" fmla="*/ 5130 w 6671"/>
              <a:gd name="T85" fmla="*/ 131 h 810"/>
              <a:gd name="T86" fmla="*/ 5339 w 6671"/>
              <a:gd name="T87" fmla="*/ 170 h 810"/>
              <a:gd name="T88" fmla="*/ 5596 w 6671"/>
              <a:gd name="T89" fmla="*/ 222 h 810"/>
              <a:gd name="T90" fmla="*/ 5785 w 6671"/>
              <a:gd name="T91" fmla="*/ 262 h 810"/>
              <a:gd name="T92" fmla="*/ 5937 w 6671"/>
              <a:gd name="T93" fmla="*/ 297 h 810"/>
              <a:gd name="T94" fmla="*/ 6023 w 6671"/>
              <a:gd name="T95" fmla="*/ 318 h 810"/>
              <a:gd name="T96" fmla="*/ 6106 w 6671"/>
              <a:gd name="T97" fmla="*/ 340 h 810"/>
              <a:gd name="T98" fmla="*/ 6183 w 6671"/>
              <a:gd name="T99" fmla="*/ 365 h 810"/>
              <a:gd name="T100" fmla="*/ 6255 w 6671"/>
              <a:gd name="T101" fmla="*/ 389 h 810"/>
              <a:gd name="T102" fmla="*/ 6319 w 6671"/>
              <a:gd name="T103" fmla="*/ 416 h 810"/>
              <a:gd name="T104" fmla="*/ 6378 w 6671"/>
              <a:gd name="T105" fmla="*/ 446 h 810"/>
              <a:gd name="T106" fmla="*/ 6428 w 6671"/>
              <a:gd name="T107" fmla="*/ 478 h 810"/>
              <a:gd name="T108" fmla="*/ 6470 w 6671"/>
              <a:gd name="T109" fmla="*/ 514 h 810"/>
              <a:gd name="T110" fmla="*/ 6507 w 6671"/>
              <a:gd name="T111" fmla="*/ 551 h 810"/>
              <a:gd name="T112" fmla="*/ 6538 w 6671"/>
              <a:gd name="T113" fmla="*/ 592 h 810"/>
              <a:gd name="T114" fmla="*/ 6565 w 6671"/>
              <a:gd name="T115" fmla="*/ 632 h 810"/>
              <a:gd name="T116" fmla="*/ 6611 w 6671"/>
              <a:gd name="T117" fmla="*/ 710 h 810"/>
              <a:gd name="T118" fmla="*/ 6635 w 6671"/>
              <a:gd name="T119" fmla="*/ 755 h 810"/>
              <a:gd name="T120" fmla="*/ 6653 w 6671"/>
              <a:gd name="T121" fmla="*/ 786 h 810"/>
              <a:gd name="T122" fmla="*/ 6671 w 6671"/>
              <a:gd name="T123" fmla="*/ 81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71" h="810">
                <a:moveTo>
                  <a:pt x="0" y="621"/>
                </a:moveTo>
                <a:lnTo>
                  <a:pt x="12" y="617"/>
                </a:lnTo>
                <a:lnTo>
                  <a:pt x="26" y="614"/>
                </a:lnTo>
                <a:lnTo>
                  <a:pt x="41" y="611"/>
                </a:lnTo>
                <a:lnTo>
                  <a:pt x="57" y="608"/>
                </a:lnTo>
                <a:lnTo>
                  <a:pt x="73" y="604"/>
                </a:lnTo>
                <a:lnTo>
                  <a:pt x="93" y="600"/>
                </a:lnTo>
                <a:lnTo>
                  <a:pt x="110" y="596"/>
                </a:lnTo>
                <a:lnTo>
                  <a:pt x="131" y="592"/>
                </a:lnTo>
                <a:lnTo>
                  <a:pt x="151" y="588"/>
                </a:lnTo>
                <a:lnTo>
                  <a:pt x="173" y="583"/>
                </a:lnTo>
                <a:lnTo>
                  <a:pt x="196" y="579"/>
                </a:lnTo>
                <a:lnTo>
                  <a:pt x="219" y="574"/>
                </a:lnTo>
                <a:lnTo>
                  <a:pt x="243" y="569"/>
                </a:lnTo>
                <a:lnTo>
                  <a:pt x="267" y="564"/>
                </a:lnTo>
                <a:lnTo>
                  <a:pt x="292" y="559"/>
                </a:lnTo>
                <a:lnTo>
                  <a:pt x="318" y="553"/>
                </a:lnTo>
                <a:lnTo>
                  <a:pt x="343" y="548"/>
                </a:lnTo>
                <a:lnTo>
                  <a:pt x="371" y="543"/>
                </a:lnTo>
                <a:lnTo>
                  <a:pt x="424" y="532"/>
                </a:lnTo>
                <a:lnTo>
                  <a:pt x="479" y="520"/>
                </a:lnTo>
                <a:lnTo>
                  <a:pt x="536" y="510"/>
                </a:lnTo>
                <a:lnTo>
                  <a:pt x="593" y="499"/>
                </a:lnTo>
                <a:lnTo>
                  <a:pt x="649" y="489"/>
                </a:lnTo>
                <a:lnTo>
                  <a:pt x="706" y="480"/>
                </a:lnTo>
                <a:lnTo>
                  <a:pt x="763" y="470"/>
                </a:lnTo>
                <a:lnTo>
                  <a:pt x="790" y="465"/>
                </a:lnTo>
                <a:lnTo>
                  <a:pt x="819" y="462"/>
                </a:lnTo>
                <a:lnTo>
                  <a:pt x="848" y="457"/>
                </a:lnTo>
                <a:lnTo>
                  <a:pt x="878" y="452"/>
                </a:lnTo>
                <a:lnTo>
                  <a:pt x="908" y="449"/>
                </a:lnTo>
                <a:lnTo>
                  <a:pt x="937" y="446"/>
                </a:lnTo>
                <a:lnTo>
                  <a:pt x="999" y="438"/>
                </a:lnTo>
                <a:lnTo>
                  <a:pt x="1062" y="429"/>
                </a:lnTo>
                <a:lnTo>
                  <a:pt x="1127" y="423"/>
                </a:lnTo>
                <a:lnTo>
                  <a:pt x="1192" y="415"/>
                </a:lnTo>
                <a:lnTo>
                  <a:pt x="1256" y="407"/>
                </a:lnTo>
                <a:lnTo>
                  <a:pt x="1323" y="400"/>
                </a:lnTo>
                <a:lnTo>
                  <a:pt x="1389" y="392"/>
                </a:lnTo>
                <a:lnTo>
                  <a:pt x="1455" y="382"/>
                </a:lnTo>
                <a:lnTo>
                  <a:pt x="1522" y="374"/>
                </a:lnTo>
                <a:lnTo>
                  <a:pt x="1588" y="365"/>
                </a:lnTo>
                <a:lnTo>
                  <a:pt x="1653" y="353"/>
                </a:lnTo>
                <a:lnTo>
                  <a:pt x="1718" y="342"/>
                </a:lnTo>
                <a:lnTo>
                  <a:pt x="1781" y="331"/>
                </a:lnTo>
                <a:lnTo>
                  <a:pt x="1812" y="322"/>
                </a:lnTo>
                <a:lnTo>
                  <a:pt x="1844" y="316"/>
                </a:lnTo>
                <a:lnTo>
                  <a:pt x="1876" y="308"/>
                </a:lnTo>
                <a:lnTo>
                  <a:pt x="1910" y="300"/>
                </a:lnTo>
                <a:lnTo>
                  <a:pt x="1977" y="284"/>
                </a:lnTo>
                <a:lnTo>
                  <a:pt x="2045" y="266"/>
                </a:lnTo>
                <a:lnTo>
                  <a:pt x="2113" y="246"/>
                </a:lnTo>
                <a:lnTo>
                  <a:pt x="2181" y="227"/>
                </a:lnTo>
                <a:lnTo>
                  <a:pt x="2247" y="207"/>
                </a:lnTo>
                <a:lnTo>
                  <a:pt x="2315" y="188"/>
                </a:lnTo>
                <a:lnTo>
                  <a:pt x="2380" y="168"/>
                </a:lnTo>
                <a:lnTo>
                  <a:pt x="2412" y="159"/>
                </a:lnTo>
                <a:lnTo>
                  <a:pt x="2444" y="149"/>
                </a:lnTo>
                <a:lnTo>
                  <a:pt x="2475" y="139"/>
                </a:lnTo>
                <a:lnTo>
                  <a:pt x="2506" y="131"/>
                </a:lnTo>
                <a:lnTo>
                  <a:pt x="2537" y="121"/>
                </a:lnTo>
                <a:lnTo>
                  <a:pt x="2566" y="113"/>
                </a:lnTo>
                <a:lnTo>
                  <a:pt x="2595" y="105"/>
                </a:lnTo>
                <a:lnTo>
                  <a:pt x="2624" y="97"/>
                </a:lnTo>
                <a:lnTo>
                  <a:pt x="2652" y="89"/>
                </a:lnTo>
                <a:lnTo>
                  <a:pt x="2678" y="81"/>
                </a:lnTo>
                <a:lnTo>
                  <a:pt x="2703" y="74"/>
                </a:lnTo>
                <a:lnTo>
                  <a:pt x="2728" y="68"/>
                </a:lnTo>
                <a:lnTo>
                  <a:pt x="2752" y="63"/>
                </a:lnTo>
                <a:lnTo>
                  <a:pt x="2775" y="58"/>
                </a:lnTo>
                <a:lnTo>
                  <a:pt x="2786" y="55"/>
                </a:lnTo>
                <a:lnTo>
                  <a:pt x="2796" y="53"/>
                </a:lnTo>
                <a:lnTo>
                  <a:pt x="2805" y="50"/>
                </a:lnTo>
                <a:lnTo>
                  <a:pt x="2815" y="49"/>
                </a:lnTo>
                <a:lnTo>
                  <a:pt x="2833" y="44"/>
                </a:lnTo>
                <a:lnTo>
                  <a:pt x="2851" y="40"/>
                </a:lnTo>
                <a:lnTo>
                  <a:pt x="2865" y="37"/>
                </a:lnTo>
                <a:lnTo>
                  <a:pt x="2880" y="34"/>
                </a:lnTo>
                <a:lnTo>
                  <a:pt x="2893" y="31"/>
                </a:lnTo>
                <a:lnTo>
                  <a:pt x="2904" y="29"/>
                </a:lnTo>
                <a:lnTo>
                  <a:pt x="2915" y="26"/>
                </a:lnTo>
                <a:lnTo>
                  <a:pt x="2927" y="24"/>
                </a:lnTo>
                <a:lnTo>
                  <a:pt x="2936" y="23"/>
                </a:lnTo>
                <a:lnTo>
                  <a:pt x="2945" y="21"/>
                </a:lnTo>
                <a:lnTo>
                  <a:pt x="2962" y="18"/>
                </a:lnTo>
                <a:lnTo>
                  <a:pt x="2979" y="16"/>
                </a:lnTo>
                <a:lnTo>
                  <a:pt x="2996" y="16"/>
                </a:lnTo>
                <a:lnTo>
                  <a:pt x="3004" y="14"/>
                </a:lnTo>
                <a:lnTo>
                  <a:pt x="3014" y="14"/>
                </a:lnTo>
                <a:lnTo>
                  <a:pt x="3024" y="14"/>
                </a:lnTo>
                <a:lnTo>
                  <a:pt x="3035" y="14"/>
                </a:lnTo>
                <a:lnTo>
                  <a:pt x="3045" y="13"/>
                </a:lnTo>
                <a:lnTo>
                  <a:pt x="3058" y="13"/>
                </a:lnTo>
                <a:lnTo>
                  <a:pt x="3071" y="13"/>
                </a:lnTo>
                <a:lnTo>
                  <a:pt x="3085" y="13"/>
                </a:lnTo>
                <a:lnTo>
                  <a:pt x="3100" y="13"/>
                </a:lnTo>
                <a:lnTo>
                  <a:pt x="3118" y="13"/>
                </a:lnTo>
                <a:lnTo>
                  <a:pt x="3136" y="13"/>
                </a:lnTo>
                <a:lnTo>
                  <a:pt x="3145" y="11"/>
                </a:lnTo>
                <a:lnTo>
                  <a:pt x="3155" y="11"/>
                </a:lnTo>
                <a:lnTo>
                  <a:pt x="3165" y="11"/>
                </a:lnTo>
                <a:lnTo>
                  <a:pt x="3176" y="11"/>
                </a:lnTo>
                <a:lnTo>
                  <a:pt x="3187" y="11"/>
                </a:lnTo>
                <a:lnTo>
                  <a:pt x="3200" y="11"/>
                </a:lnTo>
                <a:lnTo>
                  <a:pt x="3225" y="10"/>
                </a:lnTo>
                <a:lnTo>
                  <a:pt x="3251" y="10"/>
                </a:lnTo>
                <a:lnTo>
                  <a:pt x="3278" y="8"/>
                </a:lnTo>
                <a:lnTo>
                  <a:pt x="3307" y="8"/>
                </a:lnTo>
                <a:lnTo>
                  <a:pt x="3336" y="6"/>
                </a:lnTo>
                <a:lnTo>
                  <a:pt x="3367" y="6"/>
                </a:lnTo>
                <a:lnTo>
                  <a:pt x="3432" y="5"/>
                </a:lnTo>
                <a:lnTo>
                  <a:pt x="3498" y="3"/>
                </a:lnTo>
                <a:lnTo>
                  <a:pt x="3569" y="2"/>
                </a:lnTo>
                <a:lnTo>
                  <a:pt x="3642" y="2"/>
                </a:lnTo>
                <a:lnTo>
                  <a:pt x="3717" y="0"/>
                </a:lnTo>
                <a:lnTo>
                  <a:pt x="3793" y="0"/>
                </a:lnTo>
                <a:lnTo>
                  <a:pt x="3870" y="0"/>
                </a:lnTo>
                <a:lnTo>
                  <a:pt x="4024" y="3"/>
                </a:lnTo>
                <a:lnTo>
                  <a:pt x="4102" y="5"/>
                </a:lnTo>
                <a:lnTo>
                  <a:pt x="4178" y="8"/>
                </a:lnTo>
                <a:lnTo>
                  <a:pt x="4251" y="13"/>
                </a:lnTo>
                <a:lnTo>
                  <a:pt x="4324" y="18"/>
                </a:lnTo>
                <a:lnTo>
                  <a:pt x="4395" y="24"/>
                </a:lnTo>
                <a:lnTo>
                  <a:pt x="4468" y="32"/>
                </a:lnTo>
                <a:lnTo>
                  <a:pt x="4615" y="50"/>
                </a:lnTo>
                <a:lnTo>
                  <a:pt x="4762" y="70"/>
                </a:lnTo>
                <a:lnTo>
                  <a:pt x="4911" y="92"/>
                </a:lnTo>
                <a:lnTo>
                  <a:pt x="5057" y="118"/>
                </a:lnTo>
                <a:lnTo>
                  <a:pt x="5130" y="131"/>
                </a:lnTo>
                <a:lnTo>
                  <a:pt x="5199" y="144"/>
                </a:lnTo>
                <a:lnTo>
                  <a:pt x="5269" y="157"/>
                </a:lnTo>
                <a:lnTo>
                  <a:pt x="5339" y="170"/>
                </a:lnTo>
                <a:lnTo>
                  <a:pt x="5405" y="183"/>
                </a:lnTo>
                <a:lnTo>
                  <a:pt x="5470" y="196"/>
                </a:lnTo>
                <a:lnTo>
                  <a:pt x="5596" y="222"/>
                </a:lnTo>
                <a:lnTo>
                  <a:pt x="5659" y="235"/>
                </a:lnTo>
                <a:lnTo>
                  <a:pt x="5722" y="250"/>
                </a:lnTo>
                <a:lnTo>
                  <a:pt x="5785" y="262"/>
                </a:lnTo>
                <a:lnTo>
                  <a:pt x="5847" y="275"/>
                </a:lnTo>
                <a:lnTo>
                  <a:pt x="5907" y="290"/>
                </a:lnTo>
                <a:lnTo>
                  <a:pt x="5937" y="297"/>
                </a:lnTo>
                <a:lnTo>
                  <a:pt x="5967" y="303"/>
                </a:lnTo>
                <a:lnTo>
                  <a:pt x="5996" y="311"/>
                </a:lnTo>
                <a:lnTo>
                  <a:pt x="6023" y="318"/>
                </a:lnTo>
                <a:lnTo>
                  <a:pt x="6051" y="326"/>
                </a:lnTo>
                <a:lnTo>
                  <a:pt x="6078" y="334"/>
                </a:lnTo>
                <a:lnTo>
                  <a:pt x="6106" y="340"/>
                </a:lnTo>
                <a:lnTo>
                  <a:pt x="6132" y="348"/>
                </a:lnTo>
                <a:lnTo>
                  <a:pt x="6158" y="356"/>
                </a:lnTo>
                <a:lnTo>
                  <a:pt x="6183" y="365"/>
                </a:lnTo>
                <a:lnTo>
                  <a:pt x="6208" y="373"/>
                </a:lnTo>
                <a:lnTo>
                  <a:pt x="6232" y="381"/>
                </a:lnTo>
                <a:lnTo>
                  <a:pt x="6255" y="389"/>
                </a:lnTo>
                <a:lnTo>
                  <a:pt x="6277" y="399"/>
                </a:lnTo>
                <a:lnTo>
                  <a:pt x="6298" y="407"/>
                </a:lnTo>
                <a:lnTo>
                  <a:pt x="6319" y="416"/>
                </a:lnTo>
                <a:lnTo>
                  <a:pt x="6341" y="426"/>
                </a:lnTo>
                <a:lnTo>
                  <a:pt x="6360" y="436"/>
                </a:lnTo>
                <a:lnTo>
                  <a:pt x="6378" y="446"/>
                </a:lnTo>
                <a:lnTo>
                  <a:pt x="6396" y="455"/>
                </a:lnTo>
                <a:lnTo>
                  <a:pt x="6412" y="467"/>
                </a:lnTo>
                <a:lnTo>
                  <a:pt x="6428" y="478"/>
                </a:lnTo>
                <a:lnTo>
                  <a:pt x="6442" y="489"/>
                </a:lnTo>
                <a:lnTo>
                  <a:pt x="6457" y="501"/>
                </a:lnTo>
                <a:lnTo>
                  <a:pt x="6470" y="514"/>
                </a:lnTo>
                <a:lnTo>
                  <a:pt x="6483" y="525"/>
                </a:lnTo>
                <a:lnTo>
                  <a:pt x="6496" y="538"/>
                </a:lnTo>
                <a:lnTo>
                  <a:pt x="6507" y="551"/>
                </a:lnTo>
                <a:lnTo>
                  <a:pt x="6519" y="564"/>
                </a:lnTo>
                <a:lnTo>
                  <a:pt x="6528" y="579"/>
                </a:lnTo>
                <a:lnTo>
                  <a:pt x="6538" y="592"/>
                </a:lnTo>
                <a:lnTo>
                  <a:pt x="6548" y="604"/>
                </a:lnTo>
                <a:lnTo>
                  <a:pt x="6557" y="617"/>
                </a:lnTo>
                <a:lnTo>
                  <a:pt x="6565" y="632"/>
                </a:lnTo>
                <a:lnTo>
                  <a:pt x="6582" y="658"/>
                </a:lnTo>
                <a:lnTo>
                  <a:pt x="6596" y="684"/>
                </a:lnTo>
                <a:lnTo>
                  <a:pt x="6611" y="710"/>
                </a:lnTo>
                <a:lnTo>
                  <a:pt x="6622" y="733"/>
                </a:lnTo>
                <a:lnTo>
                  <a:pt x="6629" y="744"/>
                </a:lnTo>
                <a:lnTo>
                  <a:pt x="6635" y="755"/>
                </a:lnTo>
                <a:lnTo>
                  <a:pt x="6642" y="767"/>
                </a:lnTo>
                <a:lnTo>
                  <a:pt x="6646" y="776"/>
                </a:lnTo>
                <a:lnTo>
                  <a:pt x="6653" y="786"/>
                </a:lnTo>
                <a:lnTo>
                  <a:pt x="6659" y="794"/>
                </a:lnTo>
                <a:lnTo>
                  <a:pt x="6664" y="802"/>
                </a:lnTo>
                <a:lnTo>
                  <a:pt x="6671" y="81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ltLang="zh-CN">
              <a:solidFill>
                <a:prstClr val="black"/>
              </a:solidFill>
              <a:latin typeface="Arial" panose="020B0604020202020204" pitchFamily="34" charset="0"/>
              <a:ea typeface="宋体" panose="02010600030101010101" pitchFamily="2" charset="-122"/>
            </a:endParaRPr>
          </a:p>
        </p:txBody>
      </p:sp>
      <p:sp>
        <p:nvSpPr>
          <p:cNvPr id="24583" name="Freeform 11">
            <a:extLst>
              <a:ext uri="{FF2B5EF4-FFF2-40B4-BE49-F238E27FC236}">
                <a16:creationId xmlns:a16="http://schemas.microsoft.com/office/drawing/2014/main" id="{B82ED452-4006-655D-ABDB-80B2568E696E}"/>
              </a:ext>
            </a:extLst>
          </p:cNvPr>
          <p:cNvSpPr>
            <a:spLocks noChangeArrowheads="1"/>
          </p:cNvSpPr>
          <p:nvPr/>
        </p:nvSpPr>
        <p:spPr bwMode="auto">
          <a:xfrm>
            <a:off x="3143250" y="661989"/>
            <a:ext cx="5314950" cy="993775"/>
          </a:xfrm>
          <a:custGeom>
            <a:avLst/>
            <a:gdLst>
              <a:gd name="T0" fmla="*/ 10 w 6697"/>
              <a:gd name="T1" fmla="*/ 1217 h 1251"/>
              <a:gd name="T2" fmla="*/ 0 w 6697"/>
              <a:gd name="T3" fmla="*/ 1233 h 1251"/>
              <a:gd name="T4" fmla="*/ 0 w 6697"/>
              <a:gd name="T5" fmla="*/ 1241 h 1251"/>
              <a:gd name="T6" fmla="*/ 5 w 6697"/>
              <a:gd name="T7" fmla="*/ 1248 h 1251"/>
              <a:gd name="T8" fmla="*/ 16 w 6697"/>
              <a:gd name="T9" fmla="*/ 1251 h 1251"/>
              <a:gd name="T10" fmla="*/ 33 w 6697"/>
              <a:gd name="T11" fmla="*/ 1251 h 1251"/>
              <a:gd name="T12" fmla="*/ 55 w 6697"/>
              <a:gd name="T13" fmla="*/ 1245 h 1251"/>
              <a:gd name="T14" fmla="*/ 86 w 6697"/>
              <a:gd name="T15" fmla="*/ 1233 h 1251"/>
              <a:gd name="T16" fmla="*/ 127 w 6697"/>
              <a:gd name="T17" fmla="*/ 1215 h 1251"/>
              <a:gd name="T18" fmla="*/ 159 w 6697"/>
              <a:gd name="T19" fmla="*/ 1198 h 1251"/>
              <a:gd name="T20" fmla="*/ 217 w 6697"/>
              <a:gd name="T21" fmla="*/ 1164 h 1251"/>
              <a:gd name="T22" fmla="*/ 290 w 6697"/>
              <a:gd name="T23" fmla="*/ 1118 h 1251"/>
              <a:gd name="T24" fmla="*/ 371 w 6697"/>
              <a:gd name="T25" fmla="*/ 1068 h 1251"/>
              <a:gd name="T26" fmla="*/ 460 w 6697"/>
              <a:gd name="T27" fmla="*/ 1011 h 1251"/>
              <a:gd name="T28" fmla="*/ 554 w 6697"/>
              <a:gd name="T29" fmla="*/ 951 h 1251"/>
              <a:gd name="T30" fmla="*/ 746 w 6697"/>
              <a:gd name="T31" fmla="*/ 830 h 1251"/>
              <a:gd name="T32" fmla="*/ 840 w 6697"/>
              <a:gd name="T33" fmla="*/ 775 h 1251"/>
              <a:gd name="T34" fmla="*/ 931 w 6697"/>
              <a:gd name="T35" fmla="*/ 723 h 1251"/>
              <a:gd name="T36" fmla="*/ 1015 w 6697"/>
              <a:gd name="T37" fmla="*/ 681 h 1251"/>
              <a:gd name="T38" fmla="*/ 1090 w 6697"/>
              <a:gd name="T39" fmla="*/ 647 h 1251"/>
              <a:gd name="T40" fmla="*/ 1161 w 6697"/>
              <a:gd name="T41" fmla="*/ 617 h 1251"/>
              <a:gd name="T42" fmla="*/ 1227 w 6697"/>
              <a:gd name="T43" fmla="*/ 595 h 1251"/>
              <a:gd name="T44" fmla="*/ 1313 w 6697"/>
              <a:gd name="T45" fmla="*/ 569 h 1251"/>
              <a:gd name="T46" fmla="*/ 1439 w 6697"/>
              <a:gd name="T47" fmla="*/ 536 h 1251"/>
              <a:gd name="T48" fmla="*/ 1570 w 6697"/>
              <a:gd name="T49" fmla="*/ 509 h 1251"/>
              <a:gd name="T50" fmla="*/ 1642 w 6697"/>
              <a:gd name="T51" fmla="*/ 493 h 1251"/>
              <a:gd name="T52" fmla="*/ 1716 w 6697"/>
              <a:gd name="T53" fmla="*/ 473 h 1251"/>
              <a:gd name="T54" fmla="*/ 1797 w 6697"/>
              <a:gd name="T55" fmla="*/ 452 h 1251"/>
              <a:gd name="T56" fmla="*/ 1881 w 6697"/>
              <a:gd name="T57" fmla="*/ 428 h 1251"/>
              <a:gd name="T58" fmla="*/ 2062 w 6697"/>
              <a:gd name="T59" fmla="*/ 374 h 1251"/>
              <a:gd name="T60" fmla="*/ 2253 w 6697"/>
              <a:gd name="T61" fmla="*/ 318 h 1251"/>
              <a:gd name="T62" fmla="*/ 2451 w 6697"/>
              <a:gd name="T63" fmla="*/ 262 h 1251"/>
              <a:gd name="T64" fmla="*/ 2652 w 6697"/>
              <a:gd name="T65" fmla="*/ 214 h 1251"/>
              <a:gd name="T66" fmla="*/ 2854 w 6697"/>
              <a:gd name="T67" fmla="*/ 175 h 1251"/>
              <a:gd name="T68" fmla="*/ 3064 w 6697"/>
              <a:gd name="T69" fmla="*/ 142 h 1251"/>
              <a:gd name="T70" fmla="*/ 3500 w 6697"/>
              <a:gd name="T71" fmla="*/ 95 h 1251"/>
              <a:gd name="T72" fmla="*/ 3710 w 6697"/>
              <a:gd name="T73" fmla="*/ 76 h 1251"/>
              <a:gd name="T74" fmla="*/ 3908 w 6697"/>
              <a:gd name="T75" fmla="*/ 58 h 1251"/>
              <a:gd name="T76" fmla="*/ 4091 w 6697"/>
              <a:gd name="T77" fmla="*/ 42 h 1251"/>
              <a:gd name="T78" fmla="*/ 4267 w 6697"/>
              <a:gd name="T79" fmla="*/ 27 h 1251"/>
              <a:gd name="T80" fmla="*/ 4434 w 6697"/>
              <a:gd name="T81" fmla="*/ 14 h 1251"/>
              <a:gd name="T82" fmla="*/ 4592 w 6697"/>
              <a:gd name="T83" fmla="*/ 6 h 1251"/>
              <a:gd name="T84" fmla="*/ 4740 w 6697"/>
              <a:gd name="T85" fmla="*/ 1 h 1251"/>
              <a:gd name="T86" fmla="*/ 4832 w 6697"/>
              <a:gd name="T87" fmla="*/ 0 h 1251"/>
              <a:gd name="T88" fmla="*/ 4895 w 6697"/>
              <a:gd name="T89" fmla="*/ 1 h 1251"/>
              <a:gd name="T90" fmla="*/ 4955 w 6697"/>
              <a:gd name="T91" fmla="*/ 3 h 1251"/>
              <a:gd name="T92" fmla="*/ 5065 w 6697"/>
              <a:gd name="T93" fmla="*/ 11 h 1251"/>
              <a:gd name="T94" fmla="*/ 5170 w 6697"/>
              <a:gd name="T95" fmla="*/ 21 h 1251"/>
              <a:gd name="T96" fmla="*/ 5275 w 6697"/>
              <a:gd name="T97" fmla="*/ 34 h 1251"/>
              <a:gd name="T98" fmla="*/ 5389 w 6697"/>
              <a:gd name="T99" fmla="*/ 47 h 1251"/>
              <a:gd name="T100" fmla="*/ 5509 w 6697"/>
              <a:gd name="T101" fmla="*/ 61 h 1251"/>
              <a:gd name="T102" fmla="*/ 5714 w 6697"/>
              <a:gd name="T103" fmla="*/ 89 h 1251"/>
              <a:gd name="T104" fmla="*/ 5881 w 6697"/>
              <a:gd name="T105" fmla="*/ 117 h 1251"/>
              <a:gd name="T106" fmla="*/ 6005 w 6697"/>
              <a:gd name="T107" fmla="*/ 142 h 1251"/>
              <a:gd name="T108" fmla="*/ 6088 w 6697"/>
              <a:gd name="T109" fmla="*/ 162 h 1251"/>
              <a:gd name="T110" fmla="*/ 6221 w 6697"/>
              <a:gd name="T111" fmla="*/ 199 h 1251"/>
              <a:gd name="T112" fmla="*/ 6358 w 6697"/>
              <a:gd name="T113" fmla="*/ 241 h 1251"/>
              <a:gd name="T114" fmla="*/ 6468 w 6697"/>
              <a:gd name="T115" fmla="*/ 279 h 1251"/>
              <a:gd name="T116" fmla="*/ 6530 w 6697"/>
              <a:gd name="T117" fmla="*/ 300 h 1251"/>
              <a:gd name="T118" fmla="*/ 6588 w 6697"/>
              <a:gd name="T119" fmla="*/ 319 h 1251"/>
              <a:gd name="T120" fmla="*/ 6638 w 6697"/>
              <a:gd name="T121" fmla="*/ 337 h 1251"/>
              <a:gd name="T122" fmla="*/ 6684 w 6697"/>
              <a:gd name="T123" fmla="*/ 352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97" h="1251">
                <a:moveTo>
                  <a:pt x="20" y="1207"/>
                </a:moveTo>
                <a:lnTo>
                  <a:pt x="15" y="1211"/>
                </a:lnTo>
                <a:lnTo>
                  <a:pt x="10" y="1217"/>
                </a:lnTo>
                <a:lnTo>
                  <a:pt x="5" y="1222"/>
                </a:lnTo>
                <a:lnTo>
                  <a:pt x="2" y="1228"/>
                </a:lnTo>
                <a:lnTo>
                  <a:pt x="0" y="1233"/>
                </a:lnTo>
                <a:lnTo>
                  <a:pt x="0" y="1237"/>
                </a:lnTo>
                <a:lnTo>
                  <a:pt x="0" y="1240"/>
                </a:lnTo>
                <a:lnTo>
                  <a:pt x="0" y="1241"/>
                </a:lnTo>
                <a:lnTo>
                  <a:pt x="2" y="1245"/>
                </a:lnTo>
                <a:lnTo>
                  <a:pt x="4" y="1246"/>
                </a:lnTo>
                <a:lnTo>
                  <a:pt x="5" y="1248"/>
                </a:lnTo>
                <a:lnTo>
                  <a:pt x="8" y="1250"/>
                </a:lnTo>
                <a:lnTo>
                  <a:pt x="12" y="1251"/>
                </a:lnTo>
                <a:lnTo>
                  <a:pt x="16" y="1251"/>
                </a:lnTo>
                <a:lnTo>
                  <a:pt x="20" y="1251"/>
                </a:lnTo>
                <a:lnTo>
                  <a:pt x="26" y="1251"/>
                </a:lnTo>
                <a:lnTo>
                  <a:pt x="33" y="1251"/>
                </a:lnTo>
                <a:lnTo>
                  <a:pt x="39" y="1250"/>
                </a:lnTo>
                <a:lnTo>
                  <a:pt x="47" y="1248"/>
                </a:lnTo>
                <a:lnTo>
                  <a:pt x="55" y="1245"/>
                </a:lnTo>
                <a:lnTo>
                  <a:pt x="65" y="1241"/>
                </a:lnTo>
                <a:lnTo>
                  <a:pt x="75" y="1238"/>
                </a:lnTo>
                <a:lnTo>
                  <a:pt x="86" y="1233"/>
                </a:lnTo>
                <a:lnTo>
                  <a:pt x="99" y="1228"/>
                </a:lnTo>
                <a:lnTo>
                  <a:pt x="112" y="1222"/>
                </a:lnTo>
                <a:lnTo>
                  <a:pt x="127" y="1215"/>
                </a:lnTo>
                <a:lnTo>
                  <a:pt x="141" y="1207"/>
                </a:lnTo>
                <a:lnTo>
                  <a:pt x="149" y="1203"/>
                </a:lnTo>
                <a:lnTo>
                  <a:pt x="159" y="1198"/>
                </a:lnTo>
                <a:lnTo>
                  <a:pt x="177" y="1188"/>
                </a:lnTo>
                <a:lnTo>
                  <a:pt x="196" y="1177"/>
                </a:lnTo>
                <a:lnTo>
                  <a:pt x="217" y="1164"/>
                </a:lnTo>
                <a:lnTo>
                  <a:pt x="240" y="1149"/>
                </a:lnTo>
                <a:lnTo>
                  <a:pt x="264" y="1134"/>
                </a:lnTo>
                <a:lnTo>
                  <a:pt x="290" y="1118"/>
                </a:lnTo>
                <a:lnTo>
                  <a:pt x="316" y="1102"/>
                </a:lnTo>
                <a:lnTo>
                  <a:pt x="343" y="1086"/>
                </a:lnTo>
                <a:lnTo>
                  <a:pt x="371" y="1068"/>
                </a:lnTo>
                <a:lnTo>
                  <a:pt x="400" y="1049"/>
                </a:lnTo>
                <a:lnTo>
                  <a:pt x="429" y="1029"/>
                </a:lnTo>
                <a:lnTo>
                  <a:pt x="460" y="1011"/>
                </a:lnTo>
                <a:lnTo>
                  <a:pt x="491" y="990"/>
                </a:lnTo>
                <a:lnTo>
                  <a:pt x="521" y="971"/>
                </a:lnTo>
                <a:lnTo>
                  <a:pt x="554" y="951"/>
                </a:lnTo>
                <a:lnTo>
                  <a:pt x="617" y="911"/>
                </a:lnTo>
                <a:lnTo>
                  <a:pt x="682" y="870"/>
                </a:lnTo>
                <a:lnTo>
                  <a:pt x="746" y="830"/>
                </a:lnTo>
                <a:lnTo>
                  <a:pt x="779" y="810"/>
                </a:lnTo>
                <a:lnTo>
                  <a:pt x="810" y="792"/>
                </a:lnTo>
                <a:lnTo>
                  <a:pt x="840" y="775"/>
                </a:lnTo>
                <a:lnTo>
                  <a:pt x="871" y="757"/>
                </a:lnTo>
                <a:lnTo>
                  <a:pt x="902" y="739"/>
                </a:lnTo>
                <a:lnTo>
                  <a:pt x="931" y="723"/>
                </a:lnTo>
                <a:lnTo>
                  <a:pt x="960" y="708"/>
                </a:lnTo>
                <a:lnTo>
                  <a:pt x="988" y="694"/>
                </a:lnTo>
                <a:lnTo>
                  <a:pt x="1015" y="681"/>
                </a:lnTo>
                <a:lnTo>
                  <a:pt x="1041" y="668"/>
                </a:lnTo>
                <a:lnTo>
                  <a:pt x="1065" y="656"/>
                </a:lnTo>
                <a:lnTo>
                  <a:pt x="1090" y="647"/>
                </a:lnTo>
                <a:lnTo>
                  <a:pt x="1114" y="635"/>
                </a:lnTo>
                <a:lnTo>
                  <a:pt x="1138" y="627"/>
                </a:lnTo>
                <a:lnTo>
                  <a:pt x="1161" y="617"/>
                </a:lnTo>
                <a:lnTo>
                  <a:pt x="1183" y="609"/>
                </a:lnTo>
                <a:lnTo>
                  <a:pt x="1206" y="601"/>
                </a:lnTo>
                <a:lnTo>
                  <a:pt x="1227" y="595"/>
                </a:lnTo>
                <a:lnTo>
                  <a:pt x="1250" y="587"/>
                </a:lnTo>
                <a:lnTo>
                  <a:pt x="1271" y="580"/>
                </a:lnTo>
                <a:lnTo>
                  <a:pt x="1313" y="569"/>
                </a:lnTo>
                <a:lnTo>
                  <a:pt x="1355" y="557"/>
                </a:lnTo>
                <a:lnTo>
                  <a:pt x="1397" y="546"/>
                </a:lnTo>
                <a:lnTo>
                  <a:pt x="1439" y="536"/>
                </a:lnTo>
                <a:lnTo>
                  <a:pt x="1483" y="528"/>
                </a:lnTo>
                <a:lnTo>
                  <a:pt x="1525" y="519"/>
                </a:lnTo>
                <a:lnTo>
                  <a:pt x="1570" y="509"/>
                </a:lnTo>
                <a:lnTo>
                  <a:pt x="1593" y="502"/>
                </a:lnTo>
                <a:lnTo>
                  <a:pt x="1617" y="497"/>
                </a:lnTo>
                <a:lnTo>
                  <a:pt x="1642" y="493"/>
                </a:lnTo>
                <a:lnTo>
                  <a:pt x="1666" y="486"/>
                </a:lnTo>
                <a:lnTo>
                  <a:pt x="1690" y="480"/>
                </a:lnTo>
                <a:lnTo>
                  <a:pt x="1716" y="473"/>
                </a:lnTo>
                <a:lnTo>
                  <a:pt x="1742" y="467"/>
                </a:lnTo>
                <a:lnTo>
                  <a:pt x="1769" y="460"/>
                </a:lnTo>
                <a:lnTo>
                  <a:pt x="1797" y="452"/>
                </a:lnTo>
                <a:lnTo>
                  <a:pt x="1824" y="444"/>
                </a:lnTo>
                <a:lnTo>
                  <a:pt x="1854" y="436"/>
                </a:lnTo>
                <a:lnTo>
                  <a:pt x="1881" y="428"/>
                </a:lnTo>
                <a:lnTo>
                  <a:pt x="1941" y="410"/>
                </a:lnTo>
                <a:lnTo>
                  <a:pt x="2001" y="392"/>
                </a:lnTo>
                <a:lnTo>
                  <a:pt x="2062" y="374"/>
                </a:lnTo>
                <a:lnTo>
                  <a:pt x="2124" y="355"/>
                </a:lnTo>
                <a:lnTo>
                  <a:pt x="2189" y="337"/>
                </a:lnTo>
                <a:lnTo>
                  <a:pt x="2253" y="318"/>
                </a:lnTo>
                <a:lnTo>
                  <a:pt x="2318" y="300"/>
                </a:lnTo>
                <a:lnTo>
                  <a:pt x="2385" y="280"/>
                </a:lnTo>
                <a:lnTo>
                  <a:pt x="2451" y="262"/>
                </a:lnTo>
                <a:lnTo>
                  <a:pt x="2517" y="246"/>
                </a:lnTo>
                <a:lnTo>
                  <a:pt x="2585" y="230"/>
                </a:lnTo>
                <a:lnTo>
                  <a:pt x="2652" y="214"/>
                </a:lnTo>
                <a:lnTo>
                  <a:pt x="2720" y="199"/>
                </a:lnTo>
                <a:lnTo>
                  <a:pt x="2786" y="186"/>
                </a:lnTo>
                <a:lnTo>
                  <a:pt x="2854" y="175"/>
                </a:lnTo>
                <a:lnTo>
                  <a:pt x="2924" y="164"/>
                </a:lnTo>
                <a:lnTo>
                  <a:pt x="2993" y="152"/>
                </a:lnTo>
                <a:lnTo>
                  <a:pt x="3064" y="142"/>
                </a:lnTo>
                <a:lnTo>
                  <a:pt x="3210" y="125"/>
                </a:lnTo>
                <a:lnTo>
                  <a:pt x="3356" y="108"/>
                </a:lnTo>
                <a:lnTo>
                  <a:pt x="3500" y="95"/>
                </a:lnTo>
                <a:lnTo>
                  <a:pt x="3571" y="89"/>
                </a:lnTo>
                <a:lnTo>
                  <a:pt x="3642" y="83"/>
                </a:lnTo>
                <a:lnTo>
                  <a:pt x="3710" y="76"/>
                </a:lnTo>
                <a:lnTo>
                  <a:pt x="3778" y="70"/>
                </a:lnTo>
                <a:lnTo>
                  <a:pt x="3845" y="65"/>
                </a:lnTo>
                <a:lnTo>
                  <a:pt x="3908" y="58"/>
                </a:lnTo>
                <a:lnTo>
                  <a:pt x="3969" y="53"/>
                </a:lnTo>
                <a:lnTo>
                  <a:pt x="4031" y="47"/>
                </a:lnTo>
                <a:lnTo>
                  <a:pt x="4091" y="42"/>
                </a:lnTo>
                <a:lnTo>
                  <a:pt x="4150" y="37"/>
                </a:lnTo>
                <a:lnTo>
                  <a:pt x="4209" y="32"/>
                </a:lnTo>
                <a:lnTo>
                  <a:pt x="4267" y="27"/>
                </a:lnTo>
                <a:lnTo>
                  <a:pt x="4324" y="23"/>
                </a:lnTo>
                <a:lnTo>
                  <a:pt x="4379" y="19"/>
                </a:lnTo>
                <a:lnTo>
                  <a:pt x="4434" y="14"/>
                </a:lnTo>
                <a:lnTo>
                  <a:pt x="4487" y="11"/>
                </a:lnTo>
                <a:lnTo>
                  <a:pt x="4541" y="10"/>
                </a:lnTo>
                <a:lnTo>
                  <a:pt x="4592" y="6"/>
                </a:lnTo>
                <a:lnTo>
                  <a:pt x="4643" y="5"/>
                </a:lnTo>
                <a:lnTo>
                  <a:pt x="4691" y="3"/>
                </a:lnTo>
                <a:lnTo>
                  <a:pt x="4740" y="1"/>
                </a:lnTo>
                <a:lnTo>
                  <a:pt x="4787" y="1"/>
                </a:lnTo>
                <a:lnTo>
                  <a:pt x="4809" y="0"/>
                </a:lnTo>
                <a:lnTo>
                  <a:pt x="4832" y="0"/>
                </a:lnTo>
                <a:lnTo>
                  <a:pt x="4853" y="1"/>
                </a:lnTo>
                <a:lnTo>
                  <a:pt x="4874" y="1"/>
                </a:lnTo>
                <a:lnTo>
                  <a:pt x="4895" y="1"/>
                </a:lnTo>
                <a:lnTo>
                  <a:pt x="4916" y="1"/>
                </a:lnTo>
                <a:lnTo>
                  <a:pt x="4936" y="3"/>
                </a:lnTo>
                <a:lnTo>
                  <a:pt x="4955" y="3"/>
                </a:lnTo>
                <a:lnTo>
                  <a:pt x="4992" y="6"/>
                </a:lnTo>
                <a:lnTo>
                  <a:pt x="5029" y="8"/>
                </a:lnTo>
                <a:lnTo>
                  <a:pt x="5065" y="11"/>
                </a:lnTo>
                <a:lnTo>
                  <a:pt x="5101" y="14"/>
                </a:lnTo>
                <a:lnTo>
                  <a:pt x="5136" y="18"/>
                </a:lnTo>
                <a:lnTo>
                  <a:pt x="5170" y="21"/>
                </a:lnTo>
                <a:lnTo>
                  <a:pt x="5206" y="24"/>
                </a:lnTo>
                <a:lnTo>
                  <a:pt x="5240" y="29"/>
                </a:lnTo>
                <a:lnTo>
                  <a:pt x="5275" y="34"/>
                </a:lnTo>
                <a:lnTo>
                  <a:pt x="5313" y="39"/>
                </a:lnTo>
                <a:lnTo>
                  <a:pt x="5350" y="42"/>
                </a:lnTo>
                <a:lnTo>
                  <a:pt x="5389" y="47"/>
                </a:lnTo>
                <a:lnTo>
                  <a:pt x="5428" y="52"/>
                </a:lnTo>
                <a:lnTo>
                  <a:pt x="5468" y="57"/>
                </a:lnTo>
                <a:lnTo>
                  <a:pt x="5509" y="61"/>
                </a:lnTo>
                <a:lnTo>
                  <a:pt x="5549" y="66"/>
                </a:lnTo>
                <a:lnTo>
                  <a:pt x="5632" y="78"/>
                </a:lnTo>
                <a:lnTo>
                  <a:pt x="5714" y="89"/>
                </a:lnTo>
                <a:lnTo>
                  <a:pt x="5798" y="102"/>
                </a:lnTo>
                <a:lnTo>
                  <a:pt x="5840" y="110"/>
                </a:lnTo>
                <a:lnTo>
                  <a:pt x="5881" y="117"/>
                </a:lnTo>
                <a:lnTo>
                  <a:pt x="5923" y="125"/>
                </a:lnTo>
                <a:lnTo>
                  <a:pt x="5965" y="133"/>
                </a:lnTo>
                <a:lnTo>
                  <a:pt x="6005" y="142"/>
                </a:lnTo>
                <a:lnTo>
                  <a:pt x="6048" y="152"/>
                </a:lnTo>
                <a:lnTo>
                  <a:pt x="6067" y="157"/>
                </a:lnTo>
                <a:lnTo>
                  <a:pt x="6088" y="162"/>
                </a:lnTo>
                <a:lnTo>
                  <a:pt x="6132" y="173"/>
                </a:lnTo>
                <a:lnTo>
                  <a:pt x="6175" y="186"/>
                </a:lnTo>
                <a:lnTo>
                  <a:pt x="6221" y="199"/>
                </a:lnTo>
                <a:lnTo>
                  <a:pt x="6268" y="212"/>
                </a:lnTo>
                <a:lnTo>
                  <a:pt x="6313" y="227"/>
                </a:lnTo>
                <a:lnTo>
                  <a:pt x="6358" y="241"/>
                </a:lnTo>
                <a:lnTo>
                  <a:pt x="6404" y="258"/>
                </a:lnTo>
                <a:lnTo>
                  <a:pt x="6447" y="272"/>
                </a:lnTo>
                <a:lnTo>
                  <a:pt x="6468" y="279"/>
                </a:lnTo>
                <a:lnTo>
                  <a:pt x="6489" y="287"/>
                </a:lnTo>
                <a:lnTo>
                  <a:pt x="6510" y="293"/>
                </a:lnTo>
                <a:lnTo>
                  <a:pt x="6530" y="300"/>
                </a:lnTo>
                <a:lnTo>
                  <a:pt x="6549" y="306"/>
                </a:lnTo>
                <a:lnTo>
                  <a:pt x="6569" y="313"/>
                </a:lnTo>
                <a:lnTo>
                  <a:pt x="6588" y="319"/>
                </a:lnTo>
                <a:lnTo>
                  <a:pt x="6606" y="326"/>
                </a:lnTo>
                <a:lnTo>
                  <a:pt x="6622" y="332"/>
                </a:lnTo>
                <a:lnTo>
                  <a:pt x="6638" y="337"/>
                </a:lnTo>
                <a:lnTo>
                  <a:pt x="6655" y="342"/>
                </a:lnTo>
                <a:lnTo>
                  <a:pt x="6669" y="347"/>
                </a:lnTo>
                <a:lnTo>
                  <a:pt x="6684" y="352"/>
                </a:lnTo>
                <a:lnTo>
                  <a:pt x="6697" y="356"/>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ltLang="zh-CN">
              <a:solidFill>
                <a:prstClr val="black"/>
              </a:solidFill>
              <a:latin typeface="Arial" panose="020B0604020202020204" pitchFamily="34" charset="0"/>
              <a:ea typeface="宋体" panose="02010600030101010101" pitchFamily="2" charset="-122"/>
            </a:endParaRPr>
          </a:p>
        </p:txBody>
      </p:sp>
      <p:sp>
        <p:nvSpPr>
          <p:cNvPr id="24584" name="Rectangle 12">
            <a:extLst>
              <a:ext uri="{FF2B5EF4-FFF2-40B4-BE49-F238E27FC236}">
                <a16:creationId xmlns:a16="http://schemas.microsoft.com/office/drawing/2014/main" id="{97788837-1494-D86B-7D4E-637F994DC97C}"/>
              </a:ext>
            </a:extLst>
          </p:cNvPr>
          <p:cNvSpPr>
            <a:spLocks noChangeArrowheads="1"/>
          </p:cNvSpPr>
          <p:nvPr/>
        </p:nvSpPr>
        <p:spPr bwMode="auto">
          <a:xfrm>
            <a:off x="5629276" y="344488"/>
            <a:ext cx="3206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1000">
                <a:solidFill>
                  <a:srgbClr val="000000"/>
                </a:solidFill>
                <a:latin typeface="Times New Roman" panose="02020603050405020304" pitchFamily="18" charset="0"/>
              </a:rPr>
              <a:t>350 m</a:t>
            </a:r>
            <a:endParaRPr lang="en-US" altLang="en-US">
              <a:solidFill>
                <a:prstClr val="black"/>
              </a:solidFill>
              <a:latin typeface="Arial" panose="020B0604020202020204" pitchFamily="34" charset="0"/>
              <a:cs typeface="Arial" panose="020B0604020202020204" pitchFamily="34" charset="0"/>
            </a:endParaRPr>
          </a:p>
        </p:txBody>
      </p:sp>
      <p:sp>
        <p:nvSpPr>
          <p:cNvPr id="24585" name="Rectangle 13">
            <a:extLst>
              <a:ext uri="{FF2B5EF4-FFF2-40B4-BE49-F238E27FC236}">
                <a16:creationId xmlns:a16="http://schemas.microsoft.com/office/drawing/2014/main" id="{E0038343-A738-DDA6-481E-BB584F27A27C}"/>
              </a:ext>
            </a:extLst>
          </p:cNvPr>
          <p:cNvSpPr>
            <a:spLocks noChangeArrowheads="1"/>
          </p:cNvSpPr>
          <p:nvPr/>
        </p:nvSpPr>
        <p:spPr bwMode="auto">
          <a:xfrm>
            <a:off x="5953125" y="344488"/>
            <a:ext cx="317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10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4586" name="Rectangle 14">
            <a:extLst>
              <a:ext uri="{FF2B5EF4-FFF2-40B4-BE49-F238E27FC236}">
                <a16:creationId xmlns:a16="http://schemas.microsoft.com/office/drawing/2014/main" id="{6C428AB9-64DE-115E-0FAC-17FD17DBCF81}"/>
              </a:ext>
            </a:extLst>
          </p:cNvPr>
          <p:cNvSpPr>
            <a:spLocks noChangeArrowheads="1"/>
          </p:cNvSpPr>
          <p:nvPr/>
        </p:nvSpPr>
        <p:spPr bwMode="auto">
          <a:xfrm>
            <a:off x="8115300" y="4376739"/>
            <a:ext cx="508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9</a:t>
            </a:r>
            <a:endParaRPr lang="en-US" altLang="en-US">
              <a:solidFill>
                <a:prstClr val="black"/>
              </a:solidFill>
              <a:latin typeface="Arial" panose="020B0604020202020204" pitchFamily="34" charset="0"/>
              <a:cs typeface="Arial" panose="020B0604020202020204" pitchFamily="34" charset="0"/>
            </a:endParaRPr>
          </a:p>
        </p:txBody>
      </p:sp>
      <p:sp>
        <p:nvSpPr>
          <p:cNvPr id="24587" name="Rectangle 15">
            <a:extLst>
              <a:ext uri="{FF2B5EF4-FFF2-40B4-BE49-F238E27FC236}">
                <a16:creationId xmlns:a16="http://schemas.microsoft.com/office/drawing/2014/main" id="{2F595371-7D50-C187-C9D7-EE6F1E48457D}"/>
              </a:ext>
            </a:extLst>
          </p:cNvPr>
          <p:cNvSpPr>
            <a:spLocks noChangeArrowheads="1"/>
          </p:cNvSpPr>
          <p:nvPr/>
        </p:nvSpPr>
        <p:spPr bwMode="auto">
          <a:xfrm>
            <a:off x="8169275" y="4376739"/>
            <a:ext cx="508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7</a:t>
            </a:r>
            <a:endParaRPr lang="en-US" altLang="en-US">
              <a:solidFill>
                <a:prstClr val="black"/>
              </a:solidFill>
              <a:latin typeface="Arial" panose="020B0604020202020204" pitchFamily="34" charset="0"/>
              <a:cs typeface="Arial" panose="020B0604020202020204" pitchFamily="34" charset="0"/>
            </a:endParaRPr>
          </a:p>
        </p:txBody>
      </p:sp>
      <p:sp>
        <p:nvSpPr>
          <p:cNvPr id="24588" name="Rectangle 16">
            <a:extLst>
              <a:ext uri="{FF2B5EF4-FFF2-40B4-BE49-F238E27FC236}">
                <a16:creationId xmlns:a16="http://schemas.microsoft.com/office/drawing/2014/main" id="{5266C862-4E3F-588F-BAEC-B732C244E388}"/>
              </a:ext>
            </a:extLst>
          </p:cNvPr>
          <p:cNvSpPr>
            <a:spLocks noChangeArrowheads="1"/>
          </p:cNvSpPr>
          <p:nvPr/>
        </p:nvSpPr>
        <p:spPr bwMode="auto">
          <a:xfrm>
            <a:off x="8223250" y="4376739"/>
            <a:ext cx="254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4589" name="Rectangle 17">
            <a:extLst>
              <a:ext uri="{FF2B5EF4-FFF2-40B4-BE49-F238E27FC236}">
                <a16:creationId xmlns:a16="http://schemas.microsoft.com/office/drawing/2014/main" id="{B6444BD7-F64E-EF98-6EFB-E68407B8E9CD}"/>
              </a:ext>
            </a:extLst>
          </p:cNvPr>
          <p:cNvSpPr>
            <a:spLocks noChangeArrowheads="1"/>
          </p:cNvSpPr>
          <p:nvPr/>
        </p:nvSpPr>
        <p:spPr bwMode="auto">
          <a:xfrm>
            <a:off x="8501063" y="2360614"/>
            <a:ext cx="508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9</a:t>
            </a:r>
            <a:endParaRPr lang="en-US" altLang="en-US">
              <a:solidFill>
                <a:prstClr val="black"/>
              </a:solidFill>
              <a:latin typeface="Arial" panose="020B0604020202020204" pitchFamily="34" charset="0"/>
              <a:cs typeface="Arial" panose="020B0604020202020204" pitchFamily="34" charset="0"/>
            </a:endParaRPr>
          </a:p>
        </p:txBody>
      </p:sp>
      <p:sp>
        <p:nvSpPr>
          <p:cNvPr id="24590" name="Rectangle 18">
            <a:extLst>
              <a:ext uri="{FF2B5EF4-FFF2-40B4-BE49-F238E27FC236}">
                <a16:creationId xmlns:a16="http://schemas.microsoft.com/office/drawing/2014/main" id="{EC86847E-18D6-55FA-FAB6-55373518C1D8}"/>
              </a:ext>
            </a:extLst>
          </p:cNvPr>
          <p:cNvSpPr>
            <a:spLocks noChangeArrowheads="1"/>
          </p:cNvSpPr>
          <p:nvPr/>
        </p:nvSpPr>
        <p:spPr bwMode="auto">
          <a:xfrm>
            <a:off x="8555038" y="2360614"/>
            <a:ext cx="508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8</a:t>
            </a:r>
            <a:endParaRPr lang="en-US" altLang="en-US">
              <a:solidFill>
                <a:prstClr val="black"/>
              </a:solidFill>
              <a:latin typeface="Arial" panose="020B0604020202020204" pitchFamily="34" charset="0"/>
              <a:cs typeface="Arial" panose="020B0604020202020204" pitchFamily="34" charset="0"/>
            </a:endParaRPr>
          </a:p>
        </p:txBody>
      </p:sp>
      <p:sp>
        <p:nvSpPr>
          <p:cNvPr id="24591" name="Rectangle 19">
            <a:extLst>
              <a:ext uri="{FF2B5EF4-FFF2-40B4-BE49-F238E27FC236}">
                <a16:creationId xmlns:a16="http://schemas.microsoft.com/office/drawing/2014/main" id="{70A2FD4D-11A1-92A0-5A5B-F11A3AAAC73B}"/>
              </a:ext>
            </a:extLst>
          </p:cNvPr>
          <p:cNvSpPr>
            <a:spLocks noChangeArrowheads="1"/>
          </p:cNvSpPr>
          <p:nvPr/>
        </p:nvSpPr>
        <p:spPr bwMode="auto">
          <a:xfrm>
            <a:off x="8607425" y="2360614"/>
            <a:ext cx="254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4592" name="Line 20">
            <a:extLst>
              <a:ext uri="{FF2B5EF4-FFF2-40B4-BE49-F238E27FC236}">
                <a16:creationId xmlns:a16="http://schemas.microsoft.com/office/drawing/2014/main" id="{AC9FFF06-B7B5-B0FA-6DFD-0FDE89C2B379}"/>
              </a:ext>
            </a:extLst>
          </p:cNvPr>
          <p:cNvSpPr>
            <a:spLocks noChangeShapeType="1"/>
          </p:cNvSpPr>
          <p:nvPr/>
        </p:nvSpPr>
        <p:spPr bwMode="auto">
          <a:xfrm flipV="1">
            <a:off x="8440739" y="4546600"/>
            <a:ext cx="1587" cy="4826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4593" name="Line 21">
            <a:extLst>
              <a:ext uri="{FF2B5EF4-FFF2-40B4-BE49-F238E27FC236}">
                <a16:creationId xmlns:a16="http://schemas.microsoft.com/office/drawing/2014/main" id="{EBC8BF60-B29B-619F-DF3D-2438425D0918}"/>
              </a:ext>
            </a:extLst>
          </p:cNvPr>
          <p:cNvSpPr>
            <a:spLocks noChangeShapeType="1"/>
          </p:cNvSpPr>
          <p:nvPr/>
        </p:nvSpPr>
        <p:spPr bwMode="auto">
          <a:xfrm flipH="1">
            <a:off x="8345488" y="4546601"/>
            <a:ext cx="95250" cy="19367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4594" name="Line 22">
            <a:extLst>
              <a:ext uri="{FF2B5EF4-FFF2-40B4-BE49-F238E27FC236}">
                <a16:creationId xmlns:a16="http://schemas.microsoft.com/office/drawing/2014/main" id="{93EA9687-ACC2-5958-9C81-4188B506CCD2}"/>
              </a:ext>
            </a:extLst>
          </p:cNvPr>
          <p:cNvSpPr>
            <a:spLocks noChangeShapeType="1"/>
          </p:cNvSpPr>
          <p:nvPr/>
        </p:nvSpPr>
        <p:spPr bwMode="auto">
          <a:xfrm>
            <a:off x="8345489" y="4740275"/>
            <a:ext cx="192087" cy="15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4595" name="Rectangle 23">
            <a:extLst>
              <a:ext uri="{FF2B5EF4-FFF2-40B4-BE49-F238E27FC236}">
                <a16:creationId xmlns:a16="http://schemas.microsoft.com/office/drawing/2014/main" id="{42F97D5F-DA6B-446C-D3C8-F8A34CC2DAD3}"/>
              </a:ext>
            </a:extLst>
          </p:cNvPr>
          <p:cNvSpPr>
            <a:spLocks noChangeArrowheads="1"/>
          </p:cNvSpPr>
          <p:nvPr/>
        </p:nvSpPr>
        <p:spPr bwMode="auto">
          <a:xfrm>
            <a:off x="8243889" y="5157789"/>
            <a:ext cx="28257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1/2000</a:t>
            </a:r>
            <a:endParaRPr lang="en-US" altLang="en-US">
              <a:solidFill>
                <a:prstClr val="black"/>
              </a:solidFill>
              <a:latin typeface="Arial" panose="020B0604020202020204" pitchFamily="34" charset="0"/>
              <a:cs typeface="Arial" panose="020B0604020202020204" pitchFamily="34" charset="0"/>
            </a:endParaRPr>
          </a:p>
        </p:txBody>
      </p:sp>
      <p:sp>
        <p:nvSpPr>
          <p:cNvPr id="24596" name="Rectangle 24">
            <a:extLst>
              <a:ext uri="{FF2B5EF4-FFF2-40B4-BE49-F238E27FC236}">
                <a16:creationId xmlns:a16="http://schemas.microsoft.com/office/drawing/2014/main" id="{E0EB8789-A3AA-2ECA-EA64-2600ADE06D12}"/>
              </a:ext>
            </a:extLst>
          </p:cNvPr>
          <p:cNvSpPr>
            <a:spLocks noChangeArrowheads="1"/>
          </p:cNvSpPr>
          <p:nvPr/>
        </p:nvSpPr>
        <p:spPr bwMode="auto">
          <a:xfrm>
            <a:off x="8543925" y="5157789"/>
            <a:ext cx="254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4597" name="Rectangle 25">
            <a:extLst>
              <a:ext uri="{FF2B5EF4-FFF2-40B4-BE49-F238E27FC236}">
                <a16:creationId xmlns:a16="http://schemas.microsoft.com/office/drawing/2014/main" id="{D461D9F6-CA6F-202F-1F8C-EA343274F9D4}"/>
              </a:ext>
            </a:extLst>
          </p:cNvPr>
          <p:cNvSpPr>
            <a:spLocks noChangeArrowheads="1"/>
          </p:cNvSpPr>
          <p:nvPr/>
        </p:nvSpPr>
        <p:spPr bwMode="auto">
          <a:xfrm>
            <a:off x="5703888" y="6018214"/>
            <a:ext cx="273050" cy="200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a:solidFill>
                <a:prstClr val="black"/>
              </a:solidFill>
              <a:latin typeface="Arial" panose="020B0604020202020204" pitchFamily="34" charset="0"/>
              <a:cs typeface="Arial" panose="020B0604020202020204" pitchFamily="34" charset="0"/>
            </a:endParaRPr>
          </a:p>
        </p:txBody>
      </p:sp>
      <p:sp>
        <p:nvSpPr>
          <p:cNvPr id="24598" name="Rectangle 26">
            <a:extLst>
              <a:ext uri="{FF2B5EF4-FFF2-40B4-BE49-F238E27FC236}">
                <a16:creationId xmlns:a16="http://schemas.microsoft.com/office/drawing/2014/main" id="{DB9BEE6A-4844-47C3-1BDE-29133A5E6661}"/>
              </a:ext>
            </a:extLst>
          </p:cNvPr>
          <p:cNvSpPr>
            <a:spLocks noChangeArrowheads="1"/>
          </p:cNvSpPr>
          <p:nvPr/>
        </p:nvSpPr>
        <p:spPr bwMode="auto">
          <a:xfrm>
            <a:off x="5703888" y="6018214"/>
            <a:ext cx="273050" cy="200025"/>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ltLang="en-US">
              <a:solidFill>
                <a:prstClr val="black"/>
              </a:solidFill>
              <a:latin typeface="Arial" panose="020B0604020202020204" pitchFamily="34" charset="0"/>
              <a:cs typeface="Arial" panose="020B0604020202020204" pitchFamily="34" charset="0"/>
            </a:endParaRPr>
          </a:p>
        </p:txBody>
      </p:sp>
      <p:sp>
        <p:nvSpPr>
          <p:cNvPr id="24599" name="Rectangle 27">
            <a:extLst>
              <a:ext uri="{FF2B5EF4-FFF2-40B4-BE49-F238E27FC236}">
                <a16:creationId xmlns:a16="http://schemas.microsoft.com/office/drawing/2014/main" id="{7710F069-4886-4F5C-8D7E-397EA7183E24}"/>
              </a:ext>
            </a:extLst>
          </p:cNvPr>
          <p:cNvSpPr>
            <a:spLocks noChangeArrowheads="1"/>
          </p:cNvSpPr>
          <p:nvPr/>
        </p:nvSpPr>
        <p:spPr bwMode="auto">
          <a:xfrm>
            <a:off x="5810250" y="6062664"/>
            <a:ext cx="5715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P</a:t>
            </a:r>
            <a:endParaRPr lang="en-US" altLang="en-US">
              <a:solidFill>
                <a:prstClr val="black"/>
              </a:solidFill>
              <a:latin typeface="Arial" panose="020B0604020202020204" pitchFamily="34" charset="0"/>
              <a:cs typeface="Arial" panose="020B0604020202020204" pitchFamily="34" charset="0"/>
            </a:endParaRPr>
          </a:p>
        </p:txBody>
      </p:sp>
      <p:sp>
        <p:nvSpPr>
          <p:cNvPr id="24600" name="Rectangle 28">
            <a:extLst>
              <a:ext uri="{FF2B5EF4-FFF2-40B4-BE49-F238E27FC236}">
                <a16:creationId xmlns:a16="http://schemas.microsoft.com/office/drawing/2014/main" id="{918B09B6-97F9-98DB-5B74-5DBDCB8F2F29}"/>
              </a:ext>
            </a:extLst>
          </p:cNvPr>
          <p:cNvSpPr>
            <a:spLocks noChangeArrowheads="1"/>
          </p:cNvSpPr>
          <p:nvPr/>
        </p:nvSpPr>
        <p:spPr bwMode="auto">
          <a:xfrm>
            <a:off x="5870575" y="6062664"/>
            <a:ext cx="254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4601" name="Rectangle 29">
            <a:extLst>
              <a:ext uri="{FF2B5EF4-FFF2-40B4-BE49-F238E27FC236}">
                <a16:creationId xmlns:a16="http://schemas.microsoft.com/office/drawing/2014/main" id="{79A4EFF3-76A9-9380-83EF-EA21CAA10A80}"/>
              </a:ext>
            </a:extLst>
          </p:cNvPr>
          <p:cNvSpPr>
            <a:spLocks noChangeArrowheads="1"/>
          </p:cNvSpPr>
          <p:nvPr/>
        </p:nvSpPr>
        <p:spPr bwMode="auto">
          <a:xfrm>
            <a:off x="6388100" y="6054725"/>
            <a:ext cx="254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4602" name="Freeform 30">
            <a:extLst>
              <a:ext uri="{FF2B5EF4-FFF2-40B4-BE49-F238E27FC236}">
                <a16:creationId xmlns:a16="http://schemas.microsoft.com/office/drawing/2014/main" id="{E3AE8C7C-7822-970C-4E46-9D69DAF954A1}"/>
              </a:ext>
            </a:extLst>
          </p:cNvPr>
          <p:cNvSpPr>
            <a:spLocks noChangeArrowheads="1"/>
          </p:cNvSpPr>
          <p:nvPr/>
        </p:nvSpPr>
        <p:spPr bwMode="auto">
          <a:xfrm>
            <a:off x="4170364" y="6130925"/>
            <a:ext cx="4143375" cy="393700"/>
          </a:xfrm>
          <a:custGeom>
            <a:avLst/>
            <a:gdLst>
              <a:gd name="T0" fmla="*/ 204 w 5220"/>
              <a:gd name="T1" fmla="*/ 18 h 496"/>
              <a:gd name="T2" fmla="*/ 610 w 5220"/>
              <a:gd name="T3" fmla="*/ 55 h 496"/>
              <a:gd name="T4" fmla="*/ 1009 w 5220"/>
              <a:gd name="T5" fmla="*/ 88 h 496"/>
              <a:gd name="T6" fmla="*/ 1298 w 5220"/>
              <a:gd name="T7" fmla="*/ 107 h 496"/>
              <a:gd name="T8" fmla="*/ 1486 w 5220"/>
              <a:gd name="T9" fmla="*/ 117 h 496"/>
              <a:gd name="T10" fmla="*/ 1667 w 5220"/>
              <a:gd name="T11" fmla="*/ 123 h 496"/>
              <a:gd name="T12" fmla="*/ 1844 w 5220"/>
              <a:gd name="T13" fmla="*/ 123 h 496"/>
              <a:gd name="T14" fmla="*/ 2014 w 5220"/>
              <a:gd name="T15" fmla="*/ 118 h 496"/>
              <a:gd name="T16" fmla="*/ 2261 w 5220"/>
              <a:gd name="T17" fmla="*/ 106 h 496"/>
              <a:gd name="T18" fmla="*/ 2423 w 5220"/>
              <a:gd name="T19" fmla="*/ 99 h 496"/>
              <a:gd name="T20" fmla="*/ 2585 w 5220"/>
              <a:gd name="T21" fmla="*/ 97 h 496"/>
              <a:gd name="T22" fmla="*/ 2749 w 5220"/>
              <a:gd name="T23" fmla="*/ 104 h 496"/>
              <a:gd name="T24" fmla="*/ 2914 w 5220"/>
              <a:gd name="T25" fmla="*/ 122 h 496"/>
              <a:gd name="T26" fmla="*/ 2998 w 5220"/>
              <a:gd name="T27" fmla="*/ 135 h 496"/>
              <a:gd name="T28" fmla="*/ 3169 w 5220"/>
              <a:gd name="T29" fmla="*/ 174 h 496"/>
              <a:gd name="T30" fmla="*/ 3343 w 5220"/>
              <a:gd name="T31" fmla="*/ 224 h 496"/>
              <a:gd name="T32" fmla="*/ 3603 w 5220"/>
              <a:gd name="T33" fmla="*/ 311 h 496"/>
              <a:gd name="T34" fmla="*/ 3775 w 5220"/>
              <a:gd name="T35" fmla="*/ 368 h 496"/>
              <a:gd name="T36" fmla="*/ 3940 w 5220"/>
              <a:gd name="T37" fmla="*/ 420 h 496"/>
              <a:gd name="T38" fmla="*/ 4099 w 5220"/>
              <a:gd name="T39" fmla="*/ 460 h 496"/>
              <a:gd name="T40" fmla="*/ 4175 w 5220"/>
              <a:gd name="T41" fmla="*/ 475 h 496"/>
              <a:gd name="T42" fmla="*/ 4249 w 5220"/>
              <a:gd name="T43" fmla="*/ 486 h 496"/>
              <a:gd name="T44" fmla="*/ 4320 w 5220"/>
              <a:gd name="T45" fmla="*/ 491 h 496"/>
              <a:gd name="T46" fmla="*/ 4388 w 5220"/>
              <a:gd name="T47" fmla="*/ 496 h 496"/>
              <a:gd name="T48" fmla="*/ 4456 w 5220"/>
              <a:gd name="T49" fmla="*/ 496 h 496"/>
              <a:gd name="T50" fmla="*/ 4521 w 5220"/>
              <a:gd name="T51" fmla="*/ 495 h 496"/>
              <a:gd name="T52" fmla="*/ 4586 w 5220"/>
              <a:gd name="T53" fmla="*/ 491 h 496"/>
              <a:gd name="T54" fmla="*/ 4647 w 5220"/>
              <a:gd name="T55" fmla="*/ 486 h 496"/>
              <a:gd name="T56" fmla="*/ 4709 w 5220"/>
              <a:gd name="T57" fmla="*/ 480 h 496"/>
              <a:gd name="T58" fmla="*/ 4827 w 5220"/>
              <a:gd name="T59" fmla="*/ 460 h 496"/>
              <a:gd name="T60" fmla="*/ 4942 w 5220"/>
              <a:gd name="T61" fmla="*/ 436 h 496"/>
              <a:gd name="T62" fmla="*/ 5054 w 5220"/>
              <a:gd name="T63" fmla="*/ 409 h 496"/>
              <a:gd name="T64" fmla="*/ 5220 w 5220"/>
              <a:gd name="T65" fmla="*/ 36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20" h="496">
                <a:moveTo>
                  <a:pt x="0" y="0"/>
                </a:moveTo>
                <a:lnTo>
                  <a:pt x="204" y="18"/>
                </a:lnTo>
                <a:lnTo>
                  <a:pt x="408" y="37"/>
                </a:lnTo>
                <a:lnTo>
                  <a:pt x="610" y="55"/>
                </a:lnTo>
                <a:lnTo>
                  <a:pt x="811" y="71"/>
                </a:lnTo>
                <a:lnTo>
                  <a:pt x="1009" y="88"/>
                </a:lnTo>
                <a:lnTo>
                  <a:pt x="1203" y="101"/>
                </a:lnTo>
                <a:lnTo>
                  <a:pt x="1298" y="107"/>
                </a:lnTo>
                <a:lnTo>
                  <a:pt x="1394" y="112"/>
                </a:lnTo>
                <a:lnTo>
                  <a:pt x="1486" y="117"/>
                </a:lnTo>
                <a:lnTo>
                  <a:pt x="1578" y="122"/>
                </a:lnTo>
                <a:lnTo>
                  <a:pt x="1667" y="123"/>
                </a:lnTo>
                <a:lnTo>
                  <a:pt x="1756" y="125"/>
                </a:lnTo>
                <a:lnTo>
                  <a:pt x="1844" y="123"/>
                </a:lnTo>
                <a:lnTo>
                  <a:pt x="1930" y="122"/>
                </a:lnTo>
                <a:lnTo>
                  <a:pt x="2014" y="118"/>
                </a:lnTo>
                <a:lnTo>
                  <a:pt x="2096" y="114"/>
                </a:lnTo>
                <a:lnTo>
                  <a:pt x="2261" y="106"/>
                </a:lnTo>
                <a:lnTo>
                  <a:pt x="2342" y="102"/>
                </a:lnTo>
                <a:lnTo>
                  <a:pt x="2423" y="99"/>
                </a:lnTo>
                <a:lnTo>
                  <a:pt x="2504" y="97"/>
                </a:lnTo>
                <a:lnTo>
                  <a:pt x="2585" y="97"/>
                </a:lnTo>
                <a:lnTo>
                  <a:pt x="2666" y="101"/>
                </a:lnTo>
                <a:lnTo>
                  <a:pt x="2749" y="104"/>
                </a:lnTo>
                <a:lnTo>
                  <a:pt x="2830" y="110"/>
                </a:lnTo>
                <a:lnTo>
                  <a:pt x="2914" y="122"/>
                </a:lnTo>
                <a:lnTo>
                  <a:pt x="2956" y="127"/>
                </a:lnTo>
                <a:lnTo>
                  <a:pt x="2998" y="135"/>
                </a:lnTo>
                <a:lnTo>
                  <a:pt x="3082" y="153"/>
                </a:lnTo>
                <a:lnTo>
                  <a:pt x="3169" y="174"/>
                </a:lnTo>
                <a:lnTo>
                  <a:pt x="3255" y="198"/>
                </a:lnTo>
                <a:lnTo>
                  <a:pt x="3343" y="224"/>
                </a:lnTo>
                <a:lnTo>
                  <a:pt x="3430" y="253"/>
                </a:lnTo>
                <a:lnTo>
                  <a:pt x="3603" y="311"/>
                </a:lnTo>
                <a:lnTo>
                  <a:pt x="3689" y="341"/>
                </a:lnTo>
                <a:lnTo>
                  <a:pt x="3775" y="368"/>
                </a:lnTo>
                <a:lnTo>
                  <a:pt x="3859" y="396"/>
                </a:lnTo>
                <a:lnTo>
                  <a:pt x="3940" y="420"/>
                </a:lnTo>
                <a:lnTo>
                  <a:pt x="4021" y="443"/>
                </a:lnTo>
                <a:lnTo>
                  <a:pt x="4099" y="460"/>
                </a:lnTo>
                <a:lnTo>
                  <a:pt x="4137" y="469"/>
                </a:lnTo>
                <a:lnTo>
                  <a:pt x="4175" y="475"/>
                </a:lnTo>
                <a:lnTo>
                  <a:pt x="4212" y="482"/>
                </a:lnTo>
                <a:lnTo>
                  <a:pt x="4249" y="486"/>
                </a:lnTo>
                <a:lnTo>
                  <a:pt x="4285" y="490"/>
                </a:lnTo>
                <a:lnTo>
                  <a:pt x="4320" y="491"/>
                </a:lnTo>
                <a:lnTo>
                  <a:pt x="4354" y="495"/>
                </a:lnTo>
                <a:lnTo>
                  <a:pt x="4388" y="496"/>
                </a:lnTo>
                <a:lnTo>
                  <a:pt x="4422" y="496"/>
                </a:lnTo>
                <a:lnTo>
                  <a:pt x="4456" y="496"/>
                </a:lnTo>
                <a:lnTo>
                  <a:pt x="4489" y="496"/>
                </a:lnTo>
                <a:lnTo>
                  <a:pt x="4521" y="495"/>
                </a:lnTo>
                <a:lnTo>
                  <a:pt x="4553" y="493"/>
                </a:lnTo>
                <a:lnTo>
                  <a:pt x="4586" y="491"/>
                </a:lnTo>
                <a:lnTo>
                  <a:pt x="4617" y="490"/>
                </a:lnTo>
                <a:lnTo>
                  <a:pt x="4647" y="486"/>
                </a:lnTo>
                <a:lnTo>
                  <a:pt x="4678" y="483"/>
                </a:lnTo>
                <a:lnTo>
                  <a:pt x="4709" y="480"/>
                </a:lnTo>
                <a:lnTo>
                  <a:pt x="4769" y="470"/>
                </a:lnTo>
                <a:lnTo>
                  <a:pt x="4827" y="460"/>
                </a:lnTo>
                <a:lnTo>
                  <a:pt x="4885" y="449"/>
                </a:lnTo>
                <a:lnTo>
                  <a:pt x="4942" y="436"/>
                </a:lnTo>
                <a:lnTo>
                  <a:pt x="4999" y="423"/>
                </a:lnTo>
                <a:lnTo>
                  <a:pt x="5054" y="409"/>
                </a:lnTo>
                <a:lnTo>
                  <a:pt x="5110" y="394"/>
                </a:lnTo>
                <a:lnTo>
                  <a:pt x="5220" y="365"/>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ltLang="zh-CN">
              <a:solidFill>
                <a:prstClr val="black"/>
              </a:solidFill>
              <a:latin typeface="Arial" panose="020B0604020202020204" pitchFamily="34" charset="0"/>
              <a:ea typeface="宋体" panose="02010600030101010101" pitchFamily="2" charset="-122"/>
            </a:endParaRPr>
          </a:p>
        </p:txBody>
      </p:sp>
      <p:sp>
        <p:nvSpPr>
          <p:cNvPr id="24603" name="Freeform 31">
            <a:extLst>
              <a:ext uri="{FF2B5EF4-FFF2-40B4-BE49-F238E27FC236}">
                <a16:creationId xmlns:a16="http://schemas.microsoft.com/office/drawing/2014/main" id="{65D6F2C9-A131-CB4D-99E8-B116EAC22C1B}"/>
              </a:ext>
            </a:extLst>
          </p:cNvPr>
          <p:cNvSpPr>
            <a:spLocks noChangeArrowheads="1"/>
          </p:cNvSpPr>
          <p:nvPr/>
        </p:nvSpPr>
        <p:spPr bwMode="auto">
          <a:xfrm>
            <a:off x="4146551" y="6467475"/>
            <a:ext cx="4143375" cy="395288"/>
          </a:xfrm>
          <a:custGeom>
            <a:avLst/>
            <a:gdLst>
              <a:gd name="T0" fmla="*/ 206 w 5221"/>
              <a:gd name="T1" fmla="*/ 19 h 497"/>
              <a:gd name="T2" fmla="*/ 612 w 5221"/>
              <a:gd name="T3" fmla="*/ 55 h 497"/>
              <a:gd name="T4" fmla="*/ 1010 w 5221"/>
              <a:gd name="T5" fmla="*/ 87 h 497"/>
              <a:gd name="T6" fmla="*/ 1300 w 5221"/>
              <a:gd name="T7" fmla="*/ 107 h 497"/>
              <a:gd name="T8" fmla="*/ 1486 w 5221"/>
              <a:gd name="T9" fmla="*/ 117 h 497"/>
              <a:gd name="T10" fmla="*/ 1669 w 5221"/>
              <a:gd name="T11" fmla="*/ 125 h 497"/>
              <a:gd name="T12" fmla="*/ 1844 w 5221"/>
              <a:gd name="T13" fmla="*/ 123 h 497"/>
              <a:gd name="T14" fmla="*/ 2014 w 5221"/>
              <a:gd name="T15" fmla="*/ 118 h 497"/>
              <a:gd name="T16" fmla="*/ 2262 w 5221"/>
              <a:gd name="T17" fmla="*/ 107 h 497"/>
              <a:gd name="T18" fmla="*/ 2424 w 5221"/>
              <a:gd name="T19" fmla="*/ 100 h 497"/>
              <a:gd name="T20" fmla="*/ 2585 w 5221"/>
              <a:gd name="T21" fmla="*/ 99 h 497"/>
              <a:gd name="T22" fmla="*/ 2749 w 5221"/>
              <a:gd name="T23" fmla="*/ 105 h 497"/>
              <a:gd name="T24" fmla="*/ 2914 w 5221"/>
              <a:gd name="T25" fmla="*/ 121 h 497"/>
              <a:gd name="T26" fmla="*/ 2998 w 5221"/>
              <a:gd name="T27" fmla="*/ 134 h 497"/>
              <a:gd name="T28" fmla="*/ 3170 w 5221"/>
              <a:gd name="T29" fmla="*/ 175 h 497"/>
              <a:gd name="T30" fmla="*/ 3343 w 5221"/>
              <a:gd name="T31" fmla="*/ 225 h 497"/>
              <a:gd name="T32" fmla="*/ 3605 w 5221"/>
              <a:gd name="T33" fmla="*/ 311 h 497"/>
              <a:gd name="T34" fmla="*/ 3775 w 5221"/>
              <a:gd name="T35" fmla="*/ 369 h 497"/>
              <a:gd name="T36" fmla="*/ 3942 w 5221"/>
              <a:gd name="T37" fmla="*/ 421 h 497"/>
              <a:gd name="T38" fmla="*/ 4100 w 5221"/>
              <a:gd name="T39" fmla="*/ 462 h 497"/>
              <a:gd name="T40" fmla="*/ 4177 w 5221"/>
              <a:gd name="T41" fmla="*/ 476 h 497"/>
              <a:gd name="T42" fmla="*/ 4249 w 5221"/>
              <a:gd name="T43" fmla="*/ 486 h 497"/>
              <a:gd name="T44" fmla="*/ 4321 w 5221"/>
              <a:gd name="T45" fmla="*/ 493 h 497"/>
              <a:gd name="T46" fmla="*/ 4390 w 5221"/>
              <a:gd name="T47" fmla="*/ 496 h 497"/>
              <a:gd name="T48" fmla="*/ 4457 w 5221"/>
              <a:gd name="T49" fmla="*/ 497 h 497"/>
              <a:gd name="T50" fmla="*/ 4521 w 5221"/>
              <a:gd name="T51" fmla="*/ 496 h 497"/>
              <a:gd name="T52" fmla="*/ 4586 w 5221"/>
              <a:gd name="T53" fmla="*/ 493 h 497"/>
              <a:gd name="T54" fmla="*/ 4648 w 5221"/>
              <a:gd name="T55" fmla="*/ 486 h 497"/>
              <a:gd name="T56" fmla="*/ 4709 w 5221"/>
              <a:gd name="T57" fmla="*/ 480 h 497"/>
              <a:gd name="T58" fmla="*/ 4827 w 5221"/>
              <a:gd name="T59" fmla="*/ 460 h 497"/>
              <a:gd name="T60" fmla="*/ 4942 w 5221"/>
              <a:gd name="T61" fmla="*/ 437 h 497"/>
              <a:gd name="T62" fmla="*/ 5055 w 5221"/>
              <a:gd name="T63" fmla="*/ 410 h 497"/>
              <a:gd name="T64" fmla="*/ 5221 w 5221"/>
              <a:gd name="T65" fmla="*/ 36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21" h="497">
                <a:moveTo>
                  <a:pt x="0" y="0"/>
                </a:moveTo>
                <a:lnTo>
                  <a:pt x="206" y="19"/>
                </a:lnTo>
                <a:lnTo>
                  <a:pt x="410" y="37"/>
                </a:lnTo>
                <a:lnTo>
                  <a:pt x="612" y="55"/>
                </a:lnTo>
                <a:lnTo>
                  <a:pt x="813" y="73"/>
                </a:lnTo>
                <a:lnTo>
                  <a:pt x="1010" y="87"/>
                </a:lnTo>
                <a:lnTo>
                  <a:pt x="1205" y="100"/>
                </a:lnTo>
                <a:lnTo>
                  <a:pt x="1300" y="107"/>
                </a:lnTo>
                <a:lnTo>
                  <a:pt x="1394" y="112"/>
                </a:lnTo>
                <a:lnTo>
                  <a:pt x="1486" y="117"/>
                </a:lnTo>
                <a:lnTo>
                  <a:pt x="1579" y="121"/>
                </a:lnTo>
                <a:lnTo>
                  <a:pt x="1669" y="125"/>
                </a:lnTo>
                <a:lnTo>
                  <a:pt x="1757" y="125"/>
                </a:lnTo>
                <a:lnTo>
                  <a:pt x="1844" y="123"/>
                </a:lnTo>
                <a:lnTo>
                  <a:pt x="1930" y="121"/>
                </a:lnTo>
                <a:lnTo>
                  <a:pt x="2014" y="118"/>
                </a:lnTo>
                <a:lnTo>
                  <a:pt x="2097" y="115"/>
                </a:lnTo>
                <a:lnTo>
                  <a:pt x="2262" y="107"/>
                </a:lnTo>
                <a:lnTo>
                  <a:pt x="2343" y="102"/>
                </a:lnTo>
                <a:lnTo>
                  <a:pt x="2424" y="100"/>
                </a:lnTo>
                <a:lnTo>
                  <a:pt x="2504" y="99"/>
                </a:lnTo>
                <a:lnTo>
                  <a:pt x="2585" y="99"/>
                </a:lnTo>
                <a:lnTo>
                  <a:pt x="2666" y="100"/>
                </a:lnTo>
                <a:lnTo>
                  <a:pt x="2749" y="105"/>
                </a:lnTo>
                <a:lnTo>
                  <a:pt x="2831" y="112"/>
                </a:lnTo>
                <a:lnTo>
                  <a:pt x="2914" y="121"/>
                </a:lnTo>
                <a:lnTo>
                  <a:pt x="2956" y="128"/>
                </a:lnTo>
                <a:lnTo>
                  <a:pt x="2998" y="134"/>
                </a:lnTo>
                <a:lnTo>
                  <a:pt x="3084" y="152"/>
                </a:lnTo>
                <a:lnTo>
                  <a:pt x="3170" y="175"/>
                </a:lnTo>
                <a:lnTo>
                  <a:pt x="3257" y="198"/>
                </a:lnTo>
                <a:lnTo>
                  <a:pt x="3343" y="225"/>
                </a:lnTo>
                <a:lnTo>
                  <a:pt x="3430" y="253"/>
                </a:lnTo>
                <a:lnTo>
                  <a:pt x="3605" y="311"/>
                </a:lnTo>
                <a:lnTo>
                  <a:pt x="3691" y="340"/>
                </a:lnTo>
                <a:lnTo>
                  <a:pt x="3775" y="369"/>
                </a:lnTo>
                <a:lnTo>
                  <a:pt x="3859" y="395"/>
                </a:lnTo>
                <a:lnTo>
                  <a:pt x="3942" y="421"/>
                </a:lnTo>
                <a:lnTo>
                  <a:pt x="4021" y="442"/>
                </a:lnTo>
                <a:lnTo>
                  <a:pt x="4100" y="462"/>
                </a:lnTo>
                <a:lnTo>
                  <a:pt x="4138" y="470"/>
                </a:lnTo>
                <a:lnTo>
                  <a:pt x="4177" y="476"/>
                </a:lnTo>
                <a:lnTo>
                  <a:pt x="4214" y="481"/>
                </a:lnTo>
                <a:lnTo>
                  <a:pt x="4249" y="486"/>
                </a:lnTo>
                <a:lnTo>
                  <a:pt x="4285" y="489"/>
                </a:lnTo>
                <a:lnTo>
                  <a:pt x="4321" y="493"/>
                </a:lnTo>
                <a:lnTo>
                  <a:pt x="4355" y="494"/>
                </a:lnTo>
                <a:lnTo>
                  <a:pt x="4390" y="496"/>
                </a:lnTo>
                <a:lnTo>
                  <a:pt x="4423" y="497"/>
                </a:lnTo>
                <a:lnTo>
                  <a:pt x="4457" y="497"/>
                </a:lnTo>
                <a:lnTo>
                  <a:pt x="4489" y="496"/>
                </a:lnTo>
                <a:lnTo>
                  <a:pt x="4521" y="496"/>
                </a:lnTo>
                <a:lnTo>
                  <a:pt x="4554" y="494"/>
                </a:lnTo>
                <a:lnTo>
                  <a:pt x="4586" y="493"/>
                </a:lnTo>
                <a:lnTo>
                  <a:pt x="4617" y="489"/>
                </a:lnTo>
                <a:lnTo>
                  <a:pt x="4648" y="486"/>
                </a:lnTo>
                <a:lnTo>
                  <a:pt x="4678" y="483"/>
                </a:lnTo>
                <a:lnTo>
                  <a:pt x="4709" y="480"/>
                </a:lnTo>
                <a:lnTo>
                  <a:pt x="4769" y="472"/>
                </a:lnTo>
                <a:lnTo>
                  <a:pt x="4827" y="460"/>
                </a:lnTo>
                <a:lnTo>
                  <a:pt x="4886" y="449"/>
                </a:lnTo>
                <a:lnTo>
                  <a:pt x="4942" y="437"/>
                </a:lnTo>
                <a:lnTo>
                  <a:pt x="4999" y="423"/>
                </a:lnTo>
                <a:lnTo>
                  <a:pt x="5055" y="410"/>
                </a:lnTo>
                <a:lnTo>
                  <a:pt x="5110" y="395"/>
                </a:lnTo>
                <a:lnTo>
                  <a:pt x="5221" y="365"/>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ltLang="zh-CN">
              <a:solidFill>
                <a:prstClr val="black"/>
              </a:solidFill>
              <a:latin typeface="Arial" panose="020B0604020202020204" pitchFamily="34" charset="0"/>
              <a:ea typeface="宋体" panose="02010600030101010101" pitchFamily="2" charset="-122"/>
            </a:endParaRPr>
          </a:p>
        </p:txBody>
      </p:sp>
      <p:sp>
        <p:nvSpPr>
          <p:cNvPr id="24604" name="Rectangle 32">
            <a:extLst>
              <a:ext uri="{FF2B5EF4-FFF2-40B4-BE49-F238E27FC236}">
                <a16:creationId xmlns:a16="http://schemas.microsoft.com/office/drawing/2014/main" id="{BD3E4B1A-B0C7-8B64-8A34-657A66B6103F}"/>
              </a:ext>
            </a:extLst>
          </p:cNvPr>
          <p:cNvSpPr>
            <a:spLocks noChangeArrowheads="1"/>
          </p:cNvSpPr>
          <p:nvPr/>
        </p:nvSpPr>
        <p:spPr bwMode="auto">
          <a:xfrm>
            <a:off x="5708651" y="6338889"/>
            <a:ext cx="417513"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AKARSU</a:t>
            </a:r>
            <a:endParaRPr lang="en-US" altLang="en-US">
              <a:solidFill>
                <a:prstClr val="black"/>
              </a:solidFill>
              <a:latin typeface="Arial" panose="020B0604020202020204" pitchFamily="34" charset="0"/>
              <a:cs typeface="Arial" panose="020B0604020202020204" pitchFamily="34" charset="0"/>
            </a:endParaRPr>
          </a:p>
        </p:txBody>
      </p:sp>
      <p:sp>
        <p:nvSpPr>
          <p:cNvPr id="24605" name="Rectangle 33">
            <a:extLst>
              <a:ext uri="{FF2B5EF4-FFF2-40B4-BE49-F238E27FC236}">
                <a16:creationId xmlns:a16="http://schemas.microsoft.com/office/drawing/2014/main" id="{CAC1E62E-5513-E422-BE9E-5E6EB5E238A9}"/>
              </a:ext>
            </a:extLst>
          </p:cNvPr>
          <p:cNvSpPr>
            <a:spLocks noChangeArrowheads="1"/>
          </p:cNvSpPr>
          <p:nvPr/>
        </p:nvSpPr>
        <p:spPr bwMode="auto">
          <a:xfrm>
            <a:off x="6148388" y="6338889"/>
            <a:ext cx="254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4606" name="Line 34">
            <a:extLst>
              <a:ext uri="{FF2B5EF4-FFF2-40B4-BE49-F238E27FC236}">
                <a16:creationId xmlns:a16="http://schemas.microsoft.com/office/drawing/2014/main" id="{4327C512-7244-6D3E-F441-19EC5D03F794}"/>
              </a:ext>
            </a:extLst>
          </p:cNvPr>
          <p:cNvSpPr>
            <a:spLocks noChangeShapeType="1"/>
          </p:cNvSpPr>
          <p:nvPr/>
        </p:nvSpPr>
        <p:spPr bwMode="auto">
          <a:xfrm flipV="1">
            <a:off x="5840414" y="908050"/>
            <a:ext cx="1587" cy="51133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4607" name="Line 35">
            <a:extLst>
              <a:ext uri="{FF2B5EF4-FFF2-40B4-BE49-F238E27FC236}">
                <a16:creationId xmlns:a16="http://schemas.microsoft.com/office/drawing/2014/main" id="{406D4F18-8456-2E59-61B7-BE0D594DA85E}"/>
              </a:ext>
            </a:extLst>
          </p:cNvPr>
          <p:cNvSpPr>
            <a:spLocks noChangeShapeType="1"/>
          </p:cNvSpPr>
          <p:nvPr/>
        </p:nvSpPr>
        <p:spPr bwMode="auto">
          <a:xfrm>
            <a:off x="5646739" y="641350"/>
            <a:ext cx="1587" cy="5461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4608" name="Line 36">
            <a:extLst>
              <a:ext uri="{FF2B5EF4-FFF2-40B4-BE49-F238E27FC236}">
                <a16:creationId xmlns:a16="http://schemas.microsoft.com/office/drawing/2014/main" id="{7D41F677-AFDE-6F50-4C4C-836E09B65EC5}"/>
              </a:ext>
            </a:extLst>
          </p:cNvPr>
          <p:cNvSpPr>
            <a:spLocks noChangeShapeType="1"/>
          </p:cNvSpPr>
          <p:nvPr/>
        </p:nvSpPr>
        <p:spPr bwMode="auto">
          <a:xfrm>
            <a:off x="5357814" y="641350"/>
            <a:ext cx="288925"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4609" name="Line 37">
            <a:extLst>
              <a:ext uri="{FF2B5EF4-FFF2-40B4-BE49-F238E27FC236}">
                <a16:creationId xmlns:a16="http://schemas.microsoft.com/office/drawing/2014/main" id="{BF74B9B9-156D-9357-3923-6872807716BC}"/>
              </a:ext>
            </a:extLst>
          </p:cNvPr>
          <p:cNvSpPr>
            <a:spLocks noChangeShapeType="1"/>
          </p:cNvSpPr>
          <p:nvPr/>
        </p:nvSpPr>
        <p:spPr bwMode="auto">
          <a:xfrm>
            <a:off x="5357814" y="922339"/>
            <a:ext cx="288925"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4610" name="Line 38">
            <a:extLst>
              <a:ext uri="{FF2B5EF4-FFF2-40B4-BE49-F238E27FC236}">
                <a16:creationId xmlns:a16="http://schemas.microsoft.com/office/drawing/2014/main" id="{3DF88208-BD54-74B6-5513-034E3B273001}"/>
              </a:ext>
            </a:extLst>
          </p:cNvPr>
          <p:cNvSpPr>
            <a:spLocks noChangeShapeType="1"/>
          </p:cNvSpPr>
          <p:nvPr/>
        </p:nvSpPr>
        <p:spPr bwMode="auto">
          <a:xfrm>
            <a:off x="5357814" y="1187450"/>
            <a:ext cx="288925"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4611" name="Line 39">
            <a:extLst>
              <a:ext uri="{FF2B5EF4-FFF2-40B4-BE49-F238E27FC236}">
                <a16:creationId xmlns:a16="http://schemas.microsoft.com/office/drawing/2014/main" id="{9ADF3CA4-0610-5CB8-D560-EB09402A46D4}"/>
              </a:ext>
            </a:extLst>
          </p:cNvPr>
          <p:cNvSpPr>
            <a:spLocks noChangeShapeType="1"/>
          </p:cNvSpPr>
          <p:nvPr/>
        </p:nvSpPr>
        <p:spPr bwMode="auto">
          <a:xfrm flipH="1">
            <a:off x="6034089" y="650876"/>
            <a:ext cx="1587" cy="51911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4612" name="Line 40">
            <a:extLst>
              <a:ext uri="{FF2B5EF4-FFF2-40B4-BE49-F238E27FC236}">
                <a16:creationId xmlns:a16="http://schemas.microsoft.com/office/drawing/2014/main" id="{58160A35-656A-69A6-AB7E-DC0360B940AB}"/>
              </a:ext>
            </a:extLst>
          </p:cNvPr>
          <p:cNvSpPr>
            <a:spLocks noChangeShapeType="1"/>
          </p:cNvSpPr>
          <p:nvPr/>
        </p:nvSpPr>
        <p:spPr bwMode="auto">
          <a:xfrm flipH="1">
            <a:off x="6034089" y="650875"/>
            <a:ext cx="288925"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4613" name="Line 41">
            <a:extLst>
              <a:ext uri="{FF2B5EF4-FFF2-40B4-BE49-F238E27FC236}">
                <a16:creationId xmlns:a16="http://schemas.microsoft.com/office/drawing/2014/main" id="{C4EDAB73-9A03-9399-63EA-20A3F576BEB7}"/>
              </a:ext>
            </a:extLst>
          </p:cNvPr>
          <p:cNvSpPr>
            <a:spLocks noChangeShapeType="1"/>
          </p:cNvSpPr>
          <p:nvPr/>
        </p:nvSpPr>
        <p:spPr bwMode="auto">
          <a:xfrm flipH="1">
            <a:off x="6034089" y="915989"/>
            <a:ext cx="288925"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4614" name="Line 42">
            <a:extLst>
              <a:ext uri="{FF2B5EF4-FFF2-40B4-BE49-F238E27FC236}">
                <a16:creationId xmlns:a16="http://schemas.microsoft.com/office/drawing/2014/main" id="{12CD89E8-6882-BD79-261F-78EE93C65D35}"/>
              </a:ext>
            </a:extLst>
          </p:cNvPr>
          <p:cNvSpPr>
            <a:spLocks noChangeShapeType="1"/>
          </p:cNvSpPr>
          <p:nvPr/>
        </p:nvSpPr>
        <p:spPr bwMode="auto">
          <a:xfrm flipH="1">
            <a:off x="6034089" y="1166814"/>
            <a:ext cx="288925"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4615" name="Line 43">
            <a:extLst>
              <a:ext uri="{FF2B5EF4-FFF2-40B4-BE49-F238E27FC236}">
                <a16:creationId xmlns:a16="http://schemas.microsoft.com/office/drawing/2014/main" id="{F6B2139A-9C73-958F-6A02-5951567E830E}"/>
              </a:ext>
            </a:extLst>
          </p:cNvPr>
          <p:cNvSpPr>
            <a:spLocks noChangeShapeType="1"/>
          </p:cNvSpPr>
          <p:nvPr/>
        </p:nvSpPr>
        <p:spPr bwMode="auto">
          <a:xfrm>
            <a:off x="5648326" y="915989"/>
            <a:ext cx="385763"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4616" name="Line 44">
            <a:extLst>
              <a:ext uri="{FF2B5EF4-FFF2-40B4-BE49-F238E27FC236}">
                <a16:creationId xmlns:a16="http://schemas.microsoft.com/office/drawing/2014/main" id="{F2962013-3A5D-63D1-5BD0-55A230BA21BE}"/>
              </a:ext>
            </a:extLst>
          </p:cNvPr>
          <p:cNvSpPr>
            <a:spLocks noChangeShapeType="1"/>
          </p:cNvSpPr>
          <p:nvPr/>
        </p:nvSpPr>
        <p:spPr bwMode="auto">
          <a:xfrm>
            <a:off x="5648325" y="1473200"/>
            <a:ext cx="1588" cy="5476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4617" name="Line 45">
            <a:extLst>
              <a:ext uri="{FF2B5EF4-FFF2-40B4-BE49-F238E27FC236}">
                <a16:creationId xmlns:a16="http://schemas.microsoft.com/office/drawing/2014/main" id="{75041B06-5B12-967F-3B91-ED09E72B15E1}"/>
              </a:ext>
            </a:extLst>
          </p:cNvPr>
          <p:cNvSpPr>
            <a:spLocks noChangeShapeType="1"/>
          </p:cNvSpPr>
          <p:nvPr/>
        </p:nvSpPr>
        <p:spPr bwMode="auto">
          <a:xfrm>
            <a:off x="5359401" y="1473200"/>
            <a:ext cx="288925"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4618" name="Line 46">
            <a:extLst>
              <a:ext uri="{FF2B5EF4-FFF2-40B4-BE49-F238E27FC236}">
                <a16:creationId xmlns:a16="http://schemas.microsoft.com/office/drawing/2014/main" id="{37A63926-EC89-7E52-AC5A-2CEABA506D3F}"/>
              </a:ext>
            </a:extLst>
          </p:cNvPr>
          <p:cNvSpPr>
            <a:spLocks noChangeShapeType="1"/>
          </p:cNvSpPr>
          <p:nvPr/>
        </p:nvSpPr>
        <p:spPr bwMode="auto">
          <a:xfrm>
            <a:off x="5359401" y="1752600"/>
            <a:ext cx="288925"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4619" name="Line 47">
            <a:extLst>
              <a:ext uri="{FF2B5EF4-FFF2-40B4-BE49-F238E27FC236}">
                <a16:creationId xmlns:a16="http://schemas.microsoft.com/office/drawing/2014/main" id="{0A68D14C-57CF-036B-B9CF-594C16E781AE}"/>
              </a:ext>
            </a:extLst>
          </p:cNvPr>
          <p:cNvSpPr>
            <a:spLocks noChangeShapeType="1"/>
          </p:cNvSpPr>
          <p:nvPr/>
        </p:nvSpPr>
        <p:spPr bwMode="auto">
          <a:xfrm>
            <a:off x="5359401" y="2017714"/>
            <a:ext cx="288925"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4620" name="Line 48">
            <a:extLst>
              <a:ext uri="{FF2B5EF4-FFF2-40B4-BE49-F238E27FC236}">
                <a16:creationId xmlns:a16="http://schemas.microsoft.com/office/drawing/2014/main" id="{C121ED7A-BF89-86A5-200E-2877E8C4C783}"/>
              </a:ext>
            </a:extLst>
          </p:cNvPr>
          <p:cNvSpPr>
            <a:spLocks noChangeShapeType="1"/>
          </p:cNvSpPr>
          <p:nvPr/>
        </p:nvSpPr>
        <p:spPr bwMode="auto">
          <a:xfrm>
            <a:off x="6034089" y="1482726"/>
            <a:ext cx="1587" cy="51911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4621" name="Line 49">
            <a:extLst>
              <a:ext uri="{FF2B5EF4-FFF2-40B4-BE49-F238E27FC236}">
                <a16:creationId xmlns:a16="http://schemas.microsoft.com/office/drawing/2014/main" id="{8101094A-A7F2-8295-7A73-FB30D2CF75AE}"/>
              </a:ext>
            </a:extLst>
          </p:cNvPr>
          <p:cNvSpPr>
            <a:spLocks noChangeShapeType="1"/>
          </p:cNvSpPr>
          <p:nvPr/>
        </p:nvSpPr>
        <p:spPr bwMode="auto">
          <a:xfrm flipH="1">
            <a:off x="6034089" y="1482725"/>
            <a:ext cx="288925"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4622" name="Line 50">
            <a:extLst>
              <a:ext uri="{FF2B5EF4-FFF2-40B4-BE49-F238E27FC236}">
                <a16:creationId xmlns:a16="http://schemas.microsoft.com/office/drawing/2014/main" id="{CC9DA75D-ECF8-74BB-4732-523B431C07E3}"/>
              </a:ext>
            </a:extLst>
          </p:cNvPr>
          <p:cNvSpPr>
            <a:spLocks noChangeShapeType="1"/>
          </p:cNvSpPr>
          <p:nvPr/>
        </p:nvSpPr>
        <p:spPr bwMode="auto">
          <a:xfrm flipH="1">
            <a:off x="6034089" y="1747839"/>
            <a:ext cx="288925"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4623" name="Line 51">
            <a:extLst>
              <a:ext uri="{FF2B5EF4-FFF2-40B4-BE49-F238E27FC236}">
                <a16:creationId xmlns:a16="http://schemas.microsoft.com/office/drawing/2014/main" id="{51D81AD0-DB32-3A9B-C3E8-0202F8DF54C9}"/>
              </a:ext>
            </a:extLst>
          </p:cNvPr>
          <p:cNvSpPr>
            <a:spLocks noChangeShapeType="1"/>
          </p:cNvSpPr>
          <p:nvPr/>
        </p:nvSpPr>
        <p:spPr bwMode="auto">
          <a:xfrm flipH="1">
            <a:off x="6034089" y="2000250"/>
            <a:ext cx="288925"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4624" name="Line 52">
            <a:extLst>
              <a:ext uri="{FF2B5EF4-FFF2-40B4-BE49-F238E27FC236}">
                <a16:creationId xmlns:a16="http://schemas.microsoft.com/office/drawing/2014/main" id="{DC9991A9-D5F5-3AC5-9D88-82A1AA19C784}"/>
              </a:ext>
            </a:extLst>
          </p:cNvPr>
          <p:cNvSpPr>
            <a:spLocks noChangeShapeType="1"/>
          </p:cNvSpPr>
          <p:nvPr/>
        </p:nvSpPr>
        <p:spPr bwMode="auto">
          <a:xfrm>
            <a:off x="5648326" y="1747839"/>
            <a:ext cx="385763"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4625" name="Line 53">
            <a:extLst>
              <a:ext uri="{FF2B5EF4-FFF2-40B4-BE49-F238E27FC236}">
                <a16:creationId xmlns:a16="http://schemas.microsoft.com/office/drawing/2014/main" id="{094AC76E-03C5-F2A1-68B3-C57AADB80A34}"/>
              </a:ext>
            </a:extLst>
          </p:cNvPr>
          <p:cNvSpPr>
            <a:spLocks noChangeShapeType="1"/>
          </p:cNvSpPr>
          <p:nvPr/>
        </p:nvSpPr>
        <p:spPr bwMode="auto">
          <a:xfrm>
            <a:off x="5648325" y="2327275"/>
            <a:ext cx="1588" cy="5476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4626" name="Line 54">
            <a:extLst>
              <a:ext uri="{FF2B5EF4-FFF2-40B4-BE49-F238E27FC236}">
                <a16:creationId xmlns:a16="http://schemas.microsoft.com/office/drawing/2014/main" id="{3BCE9EE7-FBB4-8288-11D2-9773131EEF84}"/>
              </a:ext>
            </a:extLst>
          </p:cNvPr>
          <p:cNvSpPr>
            <a:spLocks noChangeShapeType="1"/>
          </p:cNvSpPr>
          <p:nvPr/>
        </p:nvSpPr>
        <p:spPr bwMode="auto">
          <a:xfrm>
            <a:off x="5359401" y="2327275"/>
            <a:ext cx="288925"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4627" name="Line 55">
            <a:extLst>
              <a:ext uri="{FF2B5EF4-FFF2-40B4-BE49-F238E27FC236}">
                <a16:creationId xmlns:a16="http://schemas.microsoft.com/office/drawing/2014/main" id="{7CABC11E-CB10-67D6-C569-3A7C8C82342D}"/>
              </a:ext>
            </a:extLst>
          </p:cNvPr>
          <p:cNvSpPr>
            <a:spLocks noChangeShapeType="1"/>
          </p:cNvSpPr>
          <p:nvPr/>
        </p:nvSpPr>
        <p:spPr bwMode="auto">
          <a:xfrm>
            <a:off x="5359401" y="2606675"/>
            <a:ext cx="288925"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4628" name="Line 56">
            <a:extLst>
              <a:ext uri="{FF2B5EF4-FFF2-40B4-BE49-F238E27FC236}">
                <a16:creationId xmlns:a16="http://schemas.microsoft.com/office/drawing/2014/main" id="{2714BD48-6729-400E-508F-FFA60A85AC4D}"/>
              </a:ext>
            </a:extLst>
          </p:cNvPr>
          <p:cNvSpPr>
            <a:spLocks noChangeShapeType="1"/>
          </p:cNvSpPr>
          <p:nvPr/>
        </p:nvSpPr>
        <p:spPr bwMode="auto">
          <a:xfrm>
            <a:off x="5359401" y="2871789"/>
            <a:ext cx="288925"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4629" name="Line 57">
            <a:extLst>
              <a:ext uri="{FF2B5EF4-FFF2-40B4-BE49-F238E27FC236}">
                <a16:creationId xmlns:a16="http://schemas.microsoft.com/office/drawing/2014/main" id="{E282819B-3B76-87B0-CDC3-01465AA94CA4}"/>
              </a:ext>
            </a:extLst>
          </p:cNvPr>
          <p:cNvSpPr>
            <a:spLocks noChangeShapeType="1"/>
          </p:cNvSpPr>
          <p:nvPr/>
        </p:nvSpPr>
        <p:spPr bwMode="auto">
          <a:xfrm>
            <a:off x="6034089" y="2336801"/>
            <a:ext cx="1587" cy="51911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4630" name="Line 58">
            <a:extLst>
              <a:ext uri="{FF2B5EF4-FFF2-40B4-BE49-F238E27FC236}">
                <a16:creationId xmlns:a16="http://schemas.microsoft.com/office/drawing/2014/main" id="{37C9E82C-FB76-CD65-0155-440E439ADF68}"/>
              </a:ext>
            </a:extLst>
          </p:cNvPr>
          <p:cNvSpPr>
            <a:spLocks noChangeShapeType="1"/>
          </p:cNvSpPr>
          <p:nvPr/>
        </p:nvSpPr>
        <p:spPr bwMode="auto">
          <a:xfrm flipH="1">
            <a:off x="6034089" y="2336800"/>
            <a:ext cx="288925"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4631" name="Line 59">
            <a:extLst>
              <a:ext uri="{FF2B5EF4-FFF2-40B4-BE49-F238E27FC236}">
                <a16:creationId xmlns:a16="http://schemas.microsoft.com/office/drawing/2014/main" id="{9633A164-C187-61CF-A31E-DAC2E7C9E8ED}"/>
              </a:ext>
            </a:extLst>
          </p:cNvPr>
          <p:cNvSpPr>
            <a:spLocks noChangeShapeType="1"/>
          </p:cNvSpPr>
          <p:nvPr/>
        </p:nvSpPr>
        <p:spPr bwMode="auto">
          <a:xfrm flipH="1">
            <a:off x="6034089" y="2601914"/>
            <a:ext cx="288925"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4632" name="Line 60">
            <a:extLst>
              <a:ext uri="{FF2B5EF4-FFF2-40B4-BE49-F238E27FC236}">
                <a16:creationId xmlns:a16="http://schemas.microsoft.com/office/drawing/2014/main" id="{778EAD15-0559-31F4-F25F-C43BCCEFC9CD}"/>
              </a:ext>
            </a:extLst>
          </p:cNvPr>
          <p:cNvSpPr>
            <a:spLocks noChangeShapeType="1"/>
          </p:cNvSpPr>
          <p:nvPr/>
        </p:nvSpPr>
        <p:spPr bwMode="auto">
          <a:xfrm flipH="1">
            <a:off x="6034089" y="2854325"/>
            <a:ext cx="288925"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4633" name="Line 61">
            <a:extLst>
              <a:ext uri="{FF2B5EF4-FFF2-40B4-BE49-F238E27FC236}">
                <a16:creationId xmlns:a16="http://schemas.microsoft.com/office/drawing/2014/main" id="{2472EB7C-A448-6C8D-8D89-22098D0F16F3}"/>
              </a:ext>
            </a:extLst>
          </p:cNvPr>
          <p:cNvSpPr>
            <a:spLocks noChangeShapeType="1"/>
          </p:cNvSpPr>
          <p:nvPr/>
        </p:nvSpPr>
        <p:spPr bwMode="auto">
          <a:xfrm>
            <a:off x="5648326" y="2601914"/>
            <a:ext cx="385763"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4634" name="Line 62">
            <a:extLst>
              <a:ext uri="{FF2B5EF4-FFF2-40B4-BE49-F238E27FC236}">
                <a16:creationId xmlns:a16="http://schemas.microsoft.com/office/drawing/2014/main" id="{63F92627-7060-721D-C672-E06AF8F02C04}"/>
              </a:ext>
            </a:extLst>
          </p:cNvPr>
          <p:cNvSpPr>
            <a:spLocks noChangeShapeType="1"/>
          </p:cNvSpPr>
          <p:nvPr/>
        </p:nvSpPr>
        <p:spPr bwMode="auto">
          <a:xfrm>
            <a:off x="5653089" y="3132138"/>
            <a:ext cx="1587" cy="5461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4635" name="Line 63">
            <a:extLst>
              <a:ext uri="{FF2B5EF4-FFF2-40B4-BE49-F238E27FC236}">
                <a16:creationId xmlns:a16="http://schemas.microsoft.com/office/drawing/2014/main" id="{84688B6A-0792-A55D-6DFE-22F56BE60737}"/>
              </a:ext>
            </a:extLst>
          </p:cNvPr>
          <p:cNvSpPr>
            <a:spLocks noChangeShapeType="1"/>
          </p:cNvSpPr>
          <p:nvPr/>
        </p:nvSpPr>
        <p:spPr bwMode="auto">
          <a:xfrm>
            <a:off x="5364164" y="3132139"/>
            <a:ext cx="288925"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4636" name="Line 64">
            <a:extLst>
              <a:ext uri="{FF2B5EF4-FFF2-40B4-BE49-F238E27FC236}">
                <a16:creationId xmlns:a16="http://schemas.microsoft.com/office/drawing/2014/main" id="{858464FD-9EE6-616C-8EE6-EC63E4A6774D}"/>
              </a:ext>
            </a:extLst>
          </p:cNvPr>
          <p:cNvSpPr>
            <a:spLocks noChangeShapeType="1"/>
          </p:cNvSpPr>
          <p:nvPr/>
        </p:nvSpPr>
        <p:spPr bwMode="auto">
          <a:xfrm>
            <a:off x="5364164" y="3411539"/>
            <a:ext cx="288925"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4637" name="Line 65">
            <a:extLst>
              <a:ext uri="{FF2B5EF4-FFF2-40B4-BE49-F238E27FC236}">
                <a16:creationId xmlns:a16="http://schemas.microsoft.com/office/drawing/2014/main" id="{52E0D3CA-5C29-C41D-DA50-DF66A37D66AB}"/>
              </a:ext>
            </a:extLst>
          </p:cNvPr>
          <p:cNvSpPr>
            <a:spLocks noChangeShapeType="1"/>
          </p:cNvSpPr>
          <p:nvPr/>
        </p:nvSpPr>
        <p:spPr bwMode="auto">
          <a:xfrm>
            <a:off x="5364164" y="3676650"/>
            <a:ext cx="288925"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4638" name="Line 66">
            <a:extLst>
              <a:ext uri="{FF2B5EF4-FFF2-40B4-BE49-F238E27FC236}">
                <a16:creationId xmlns:a16="http://schemas.microsoft.com/office/drawing/2014/main" id="{05BB7EB5-CFA7-A2FA-EED4-14B512A651C0}"/>
              </a:ext>
            </a:extLst>
          </p:cNvPr>
          <p:cNvSpPr>
            <a:spLocks noChangeShapeType="1"/>
          </p:cNvSpPr>
          <p:nvPr/>
        </p:nvSpPr>
        <p:spPr bwMode="auto">
          <a:xfrm>
            <a:off x="6040439" y="3141664"/>
            <a:ext cx="1587" cy="5175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4639" name="Line 67">
            <a:extLst>
              <a:ext uri="{FF2B5EF4-FFF2-40B4-BE49-F238E27FC236}">
                <a16:creationId xmlns:a16="http://schemas.microsoft.com/office/drawing/2014/main" id="{802C7925-0AB1-0E77-C523-0C09811524C1}"/>
              </a:ext>
            </a:extLst>
          </p:cNvPr>
          <p:cNvSpPr>
            <a:spLocks noChangeShapeType="1"/>
          </p:cNvSpPr>
          <p:nvPr/>
        </p:nvSpPr>
        <p:spPr bwMode="auto">
          <a:xfrm flipH="1">
            <a:off x="6040439" y="3141664"/>
            <a:ext cx="287337"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4640" name="Line 68">
            <a:extLst>
              <a:ext uri="{FF2B5EF4-FFF2-40B4-BE49-F238E27FC236}">
                <a16:creationId xmlns:a16="http://schemas.microsoft.com/office/drawing/2014/main" id="{4EB1916A-C5AC-C36E-BE2B-2FA2EA11353B}"/>
              </a:ext>
            </a:extLst>
          </p:cNvPr>
          <p:cNvSpPr>
            <a:spLocks noChangeShapeType="1"/>
          </p:cNvSpPr>
          <p:nvPr/>
        </p:nvSpPr>
        <p:spPr bwMode="auto">
          <a:xfrm flipH="1">
            <a:off x="6040439" y="3406775"/>
            <a:ext cx="287337"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4641" name="Line 69">
            <a:extLst>
              <a:ext uri="{FF2B5EF4-FFF2-40B4-BE49-F238E27FC236}">
                <a16:creationId xmlns:a16="http://schemas.microsoft.com/office/drawing/2014/main" id="{40B77C9E-96BA-2692-57AC-6DF55DA57229}"/>
              </a:ext>
            </a:extLst>
          </p:cNvPr>
          <p:cNvSpPr>
            <a:spLocks noChangeShapeType="1"/>
          </p:cNvSpPr>
          <p:nvPr/>
        </p:nvSpPr>
        <p:spPr bwMode="auto">
          <a:xfrm flipH="1">
            <a:off x="6040439" y="3657600"/>
            <a:ext cx="287337"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4642" name="Line 70">
            <a:extLst>
              <a:ext uri="{FF2B5EF4-FFF2-40B4-BE49-F238E27FC236}">
                <a16:creationId xmlns:a16="http://schemas.microsoft.com/office/drawing/2014/main" id="{F0531471-7BC7-FB4B-9F99-4F11261E3FD7}"/>
              </a:ext>
            </a:extLst>
          </p:cNvPr>
          <p:cNvSpPr>
            <a:spLocks noChangeShapeType="1"/>
          </p:cNvSpPr>
          <p:nvPr/>
        </p:nvSpPr>
        <p:spPr bwMode="auto">
          <a:xfrm>
            <a:off x="5653088" y="3406775"/>
            <a:ext cx="385762"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4643" name="Line 71">
            <a:extLst>
              <a:ext uri="{FF2B5EF4-FFF2-40B4-BE49-F238E27FC236}">
                <a16:creationId xmlns:a16="http://schemas.microsoft.com/office/drawing/2014/main" id="{293D04E6-B2D4-FF8E-F407-704800B3C0EA}"/>
              </a:ext>
            </a:extLst>
          </p:cNvPr>
          <p:cNvSpPr>
            <a:spLocks noChangeShapeType="1"/>
          </p:cNvSpPr>
          <p:nvPr/>
        </p:nvSpPr>
        <p:spPr bwMode="auto">
          <a:xfrm flipH="1">
            <a:off x="5648325" y="3913188"/>
            <a:ext cx="7938" cy="2476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4644" name="Line 72">
            <a:extLst>
              <a:ext uri="{FF2B5EF4-FFF2-40B4-BE49-F238E27FC236}">
                <a16:creationId xmlns:a16="http://schemas.microsoft.com/office/drawing/2014/main" id="{22014480-2D8E-1339-3218-2352F3E8D7E8}"/>
              </a:ext>
            </a:extLst>
          </p:cNvPr>
          <p:cNvSpPr>
            <a:spLocks noChangeShapeType="1"/>
          </p:cNvSpPr>
          <p:nvPr/>
        </p:nvSpPr>
        <p:spPr bwMode="auto">
          <a:xfrm>
            <a:off x="5367339" y="3913189"/>
            <a:ext cx="288925"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4645" name="Line 73">
            <a:extLst>
              <a:ext uri="{FF2B5EF4-FFF2-40B4-BE49-F238E27FC236}">
                <a16:creationId xmlns:a16="http://schemas.microsoft.com/office/drawing/2014/main" id="{1669DCD0-A239-DD04-7D19-E4F72B822E0D}"/>
              </a:ext>
            </a:extLst>
          </p:cNvPr>
          <p:cNvSpPr>
            <a:spLocks noChangeShapeType="1"/>
          </p:cNvSpPr>
          <p:nvPr/>
        </p:nvSpPr>
        <p:spPr bwMode="auto">
          <a:xfrm>
            <a:off x="5367339" y="4173539"/>
            <a:ext cx="288925"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4646" name="Line 74">
            <a:extLst>
              <a:ext uri="{FF2B5EF4-FFF2-40B4-BE49-F238E27FC236}">
                <a16:creationId xmlns:a16="http://schemas.microsoft.com/office/drawing/2014/main" id="{E58461F6-6BB6-FBCC-28B2-86DA97D9BAA9}"/>
              </a:ext>
            </a:extLst>
          </p:cNvPr>
          <p:cNvSpPr>
            <a:spLocks noChangeShapeType="1"/>
          </p:cNvSpPr>
          <p:nvPr/>
        </p:nvSpPr>
        <p:spPr bwMode="auto">
          <a:xfrm flipH="1">
            <a:off x="6034089" y="3922714"/>
            <a:ext cx="9525" cy="2381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4647" name="Line 75">
            <a:extLst>
              <a:ext uri="{FF2B5EF4-FFF2-40B4-BE49-F238E27FC236}">
                <a16:creationId xmlns:a16="http://schemas.microsoft.com/office/drawing/2014/main" id="{95961404-B0F7-AF9F-3C4E-1088929AE966}"/>
              </a:ext>
            </a:extLst>
          </p:cNvPr>
          <p:cNvSpPr>
            <a:spLocks noChangeShapeType="1"/>
          </p:cNvSpPr>
          <p:nvPr/>
        </p:nvSpPr>
        <p:spPr bwMode="auto">
          <a:xfrm flipH="1">
            <a:off x="6043614" y="3922714"/>
            <a:ext cx="287337"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4648" name="Line 76">
            <a:extLst>
              <a:ext uri="{FF2B5EF4-FFF2-40B4-BE49-F238E27FC236}">
                <a16:creationId xmlns:a16="http://schemas.microsoft.com/office/drawing/2014/main" id="{C8CF2F93-11E4-5C1A-5951-AE5034666E54}"/>
              </a:ext>
            </a:extLst>
          </p:cNvPr>
          <p:cNvSpPr>
            <a:spLocks noChangeShapeType="1"/>
          </p:cNvSpPr>
          <p:nvPr/>
        </p:nvSpPr>
        <p:spPr bwMode="auto">
          <a:xfrm flipH="1">
            <a:off x="6043614" y="4168775"/>
            <a:ext cx="287337"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4649" name="Line 77">
            <a:extLst>
              <a:ext uri="{FF2B5EF4-FFF2-40B4-BE49-F238E27FC236}">
                <a16:creationId xmlns:a16="http://schemas.microsoft.com/office/drawing/2014/main" id="{06BF9604-34D8-1D7F-3D93-7A8F353F93D5}"/>
              </a:ext>
            </a:extLst>
          </p:cNvPr>
          <p:cNvSpPr>
            <a:spLocks noChangeShapeType="1"/>
          </p:cNvSpPr>
          <p:nvPr/>
        </p:nvSpPr>
        <p:spPr bwMode="auto">
          <a:xfrm>
            <a:off x="5656263" y="4168775"/>
            <a:ext cx="385762"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4650" name="Rectangle 78">
            <a:extLst>
              <a:ext uri="{FF2B5EF4-FFF2-40B4-BE49-F238E27FC236}">
                <a16:creationId xmlns:a16="http://schemas.microsoft.com/office/drawing/2014/main" id="{39285933-0608-449B-CDA2-8CB3421BB906}"/>
              </a:ext>
            </a:extLst>
          </p:cNvPr>
          <p:cNvSpPr>
            <a:spLocks noChangeArrowheads="1"/>
          </p:cNvSpPr>
          <p:nvPr/>
        </p:nvSpPr>
        <p:spPr bwMode="auto">
          <a:xfrm>
            <a:off x="5146675" y="585789"/>
            <a:ext cx="508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1</a:t>
            </a:r>
            <a:endParaRPr lang="en-US" altLang="en-US">
              <a:solidFill>
                <a:prstClr val="black"/>
              </a:solidFill>
              <a:latin typeface="Arial" panose="020B0604020202020204" pitchFamily="34" charset="0"/>
              <a:cs typeface="Arial" panose="020B0604020202020204" pitchFamily="34" charset="0"/>
            </a:endParaRPr>
          </a:p>
        </p:txBody>
      </p:sp>
      <p:sp>
        <p:nvSpPr>
          <p:cNvPr id="24651" name="Rectangle 79">
            <a:extLst>
              <a:ext uri="{FF2B5EF4-FFF2-40B4-BE49-F238E27FC236}">
                <a16:creationId xmlns:a16="http://schemas.microsoft.com/office/drawing/2014/main" id="{25DF39A3-B9EB-A71B-441F-F394AB72EF14}"/>
              </a:ext>
            </a:extLst>
          </p:cNvPr>
          <p:cNvSpPr>
            <a:spLocks noChangeArrowheads="1"/>
          </p:cNvSpPr>
          <p:nvPr/>
        </p:nvSpPr>
        <p:spPr bwMode="auto">
          <a:xfrm>
            <a:off x="5200650" y="585789"/>
            <a:ext cx="254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4652" name="Rectangle 80">
            <a:extLst>
              <a:ext uri="{FF2B5EF4-FFF2-40B4-BE49-F238E27FC236}">
                <a16:creationId xmlns:a16="http://schemas.microsoft.com/office/drawing/2014/main" id="{9367CC0E-2E1F-0B2E-2782-69C518B08EC8}"/>
              </a:ext>
            </a:extLst>
          </p:cNvPr>
          <p:cNvSpPr>
            <a:spLocks noChangeArrowheads="1"/>
          </p:cNvSpPr>
          <p:nvPr/>
        </p:nvSpPr>
        <p:spPr bwMode="auto">
          <a:xfrm>
            <a:off x="5146675" y="847725"/>
            <a:ext cx="50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2</a:t>
            </a:r>
            <a:endParaRPr lang="en-US" altLang="en-US">
              <a:solidFill>
                <a:prstClr val="black"/>
              </a:solidFill>
              <a:latin typeface="Arial" panose="020B0604020202020204" pitchFamily="34" charset="0"/>
              <a:cs typeface="Arial" panose="020B0604020202020204" pitchFamily="34" charset="0"/>
            </a:endParaRPr>
          </a:p>
        </p:txBody>
      </p:sp>
      <p:sp>
        <p:nvSpPr>
          <p:cNvPr id="24653" name="Rectangle 81">
            <a:extLst>
              <a:ext uri="{FF2B5EF4-FFF2-40B4-BE49-F238E27FC236}">
                <a16:creationId xmlns:a16="http://schemas.microsoft.com/office/drawing/2014/main" id="{0D4D6BEC-2BC5-5E77-5FEE-34AE4B499E94}"/>
              </a:ext>
            </a:extLst>
          </p:cNvPr>
          <p:cNvSpPr>
            <a:spLocks noChangeArrowheads="1"/>
          </p:cNvSpPr>
          <p:nvPr/>
        </p:nvSpPr>
        <p:spPr bwMode="auto">
          <a:xfrm>
            <a:off x="5200650" y="847725"/>
            <a:ext cx="254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4654" name="Rectangle 82">
            <a:extLst>
              <a:ext uri="{FF2B5EF4-FFF2-40B4-BE49-F238E27FC236}">
                <a16:creationId xmlns:a16="http://schemas.microsoft.com/office/drawing/2014/main" id="{9174AE3A-FF41-92E4-0F92-56DC5EE6FA27}"/>
              </a:ext>
            </a:extLst>
          </p:cNvPr>
          <p:cNvSpPr>
            <a:spLocks noChangeArrowheads="1"/>
          </p:cNvSpPr>
          <p:nvPr/>
        </p:nvSpPr>
        <p:spPr bwMode="auto">
          <a:xfrm>
            <a:off x="5146675" y="1112839"/>
            <a:ext cx="508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3</a:t>
            </a:r>
            <a:endParaRPr lang="en-US" altLang="en-US">
              <a:solidFill>
                <a:prstClr val="black"/>
              </a:solidFill>
              <a:latin typeface="Arial" panose="020B0604020202020204" pitchFamily="34" charset="0"/>
              <a:cs typeface="Arial" panose="020B0604020202020204" pitchFamily="34" charset="0"/>
            </a:endParaRPr>
          </a:p>
        </p:txBody>
      </p:sp>
      <p:sp>
        <p:nvSpPr>
          <p:cNvPr id="24655" name="Rectangle 83">
            <a:extLst>
              <a:ext uri="{FF2B5EF4-FFF2-40B4-BE49-F238E27FC236}">
                <a16:creationId xmlns:a16="http://schemas.microsoft.com/office/drawing/2014/main" id="{0C28C71A-E189-7E86-4FD1-F49992002EA3}"/>
              </a:ext>
            </a:extLst>
          </p:cNvPr>
          <p:cNvSpPr>
            <a:spLocks noChangeArrowheads="1"/>
          </p:cNvSpPr>
          <p:nvPr/>
        </p:nvSpPr>
        <p:spPr bwMode="auto">
          <a:xfrm>
            <a:off x="5200650" y="1112839"/>
            <a:ext cx="254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4656" name="Rectangle 84">
            <a:extLst>
              <a:ext uri="{FF2B5EF4-FFF2-40B4-BE49-F238E27FC236}">
                <a16:creationId xmlns:a16="http://schemas.microsoft.com/office/drawing/2014/main" id="{748EB4A8-CAD1-4DB3-6D36-06DA4D80BC53}"/>
              </a:ext>
            </a:extLst>
          </p:cNvPr>
          <p:cNvSpPr>
            <a:spLocks noChangeArrowheads="1"/>
          </p:cNvSpPr>
          <p:nvPr/>
        </p:nvSpPr>
        <p:spPr bwMode="auto">
          <a:xfrm>
            <a:off x="5146675" y="1454150"/>
            <a:ext cx="50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4</a:t>
            </a:r>
            <a:endParaRPr lang="en-US" altLang="en-US">
              <a:solidFill>
                <a:prstClr val="black"/>
              </a:solidFill>
              <a:latin typeface="Arial" panose="020B0604020202020204" pitchFamily="34" charset="0"/>
              <a:cs typeface="Arial" panose="020B0604020202020204" pitchFamily="34" charset="0"/>
            </a:endParaRPr>
          </a:p>
        </p:txBody>
      </p:sp>
      <p:sp>
        <p:nvSpPr>
          <p:cNvPr id="24657" name="Rectangle 85">
            <a:extLst>
              <a:ext uri="{FF2B5EF4-FFF2-40B4-BE49-F238E27FC236}">
                <a16:creationId xmlns:a16="http://schemas.microsoft.com/office/drawing/2014/main" id="{D243EC8D-9D02-2D5D-742B-6955C3C99DCB}"/>
              </a:ext>
            </a:extLst>
          </p:cNvPr>
          <p:cNvSpPr>
            <a:spLocks noChangeArrowheads="1"/>
          </p:cNvSpPr>
          <p:nvPr/>
        </p:nvSpPr>
        <p:spPr bwMode="auto">
          <a:xfrm>
            <a:off x="5200650" y="1454150"/>
            <a:ext cx="254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4658" name="Rectangle 86">
            <a:extLst>
              <a:ext uri="{FF2B5EF4-FFF2-40B4-BE49-F238E27FC236}">
                <a16:creationId xmlns:a16="http://schemas.microsoft.com/office/drawing/2014/main" id="{54083AED-B622-68EA-557F-DD7E7A321024}"/>
              </a:ext>
            </a:extLst>
          </p:cNvPr>
          <p:cNvSpPr>
            <a:spLocks noChangeArrowheads="1"/>
          </p:cNvSpPr>
          <p:nvPr/>
        </p:nvSpPr>
        <p:spPr bwMode="auto">
          <a:xfrm>
            <a:off x="5146675" y="1716089"/>
            <a:ext cx="508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5</a:t>
            </a:r>
            <a:endParaRPr lang="en-US" altLang="en-US">
              <a:solidFill>
                <a:prstClr val="black"/>
              </a:solidFill>
              <a:latin typeface="Arial" panose="020B0604020202020204" pitchFamily="34" charset="0"/>
              <a:cs typeface="Arial" panose="020B0604020202020204" pitchFamily="34" charset="0"/>
            </a:endParaRPr>
          </a:p>
        </p:txBody>
      </p:sp>
      <p:sp>
        <p:nvSpPr>
          <p:cNvPr id="24659" name="Rectangle 87">
            <a:extLst>
              <a:ext uri="{FF2B5EF4-FFF2-40B4-BE49-F238E27FC236}">
                <a16:creationId xmlns:a16="http://schemas.microsoft.com/office/drawing/2014/main" id="{2002BE76-C9DB-B316-F75E-7B5B6C23DBC3}"/>
              </a:ext>
            </a:extLst>
          </p:cNvPr>
          <p:cNvSpPr>
            <a:spLocks noChangeArrowheads="1"/>
          </p:cNvSpPr>
          <p:nvPr/>
        </p:nvSpPr>
        <p:spPr bwMode="auto">
          <a:xfrm>
            <a:off x="5200650" y="1716089"/>
            <a:ext cx="254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4660" name="Rectangle 88">
            <a:extLst>
              <a:ext uri="{FF2B5EF4-FFF2-40B4-BE49-F238E27FC236}">
                <a16:creationId xmlns:a16="http://schemas.microsoft.com/office/drawing/2014/main" id="{D732487B-4E20-0726-C7A2-3BFCBACD3DD2}"/>
              </a:ext>
            </a:extLst>
          </p:cNvPr>
          <p:cNvSpPr>
            <a:spLocks noChangeArrowheads="1"/>
          </p:cNvSpPr>
          <p:nvPr/>
        </p:nvSpPr>
        <p:spPr bwMode="auto">
          <a:xfrm>
            <a:off x="5146675" y="1981200"/>
            <a:ext cx="50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6</a:t>
            </a:r>
            <a:endParaRPr lang="en-US" altLang="en-US">
              <a:solidFill>
                <a:prstClr val="black"/>
              </a:solidFill>
              <a:latin typeface="Arial" panose="020B0604020202020204" pitchFamily="34" charset="0"/>
              <a:cs typeface="Arial" panose="020B0604020202020204" pitchFamily="34" charset="0"/>
            </a:endParaRPr>
          </a:p>
        </p:txBody>
      </p:sp>
      <p:sp>
        <p:nvSpPr>
          <p:cNvPr id="24661" name="Rectangle 89">
            <a:extLst>
              <a:ext uri="{FF2B5EF4-FFF2-40B4-BE49-F238E27FC236}">
                <a16:creationId xmlns:a16="http://schemas.microsoft.com/office/drawing/2014/main" id="{2C603AE3-8789-EB56-C608-95C27B88092F}"/>
              </a:ext>
            </a:extLst>
          </p:cNvPr>
          <p:cNvSpPr>
            <a:spLocks noChangeArrowheads="1"/>
          </p:cNvSpPr>
          <p:nvPr/>
        </p:nvSpPr>
        <p:spPr bwMode="auto">
          <a:xfrm>
            <a:off x="5200650" y="1981200"/>
            <a:ext cx="254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4662" name="Rectangle 90">
            <a:extLst>
              <a:ext uri="{FF2B5EF4-FFF2-40B4-BE49-F238E27FC236}">
                <a16:creationId xmlns:a16="http://schemas.microsoft.com/office/drawing/2014/main" id="{C9421095-653B-7951-D441-F753EA0B0E4F}"/>
              </a:ext>
            </a:extLst>
          </p:cNvPr>
          <p:cNvSpPr>
            <a:spLocks noChangeArrowheads="1"/>
          </p:cNvSpPr>
          <p:nvPr/>
        </p:nvSpPr>
        <p:spPr bwMode="auto">
          <a:xfrm>
            <a:off x="5146675" y="2271714"/>
            <a:ext cx="508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7</a:t>
            </a:r>
            <a:endParaRPr lang="en-US" altLang="en-US">
              <a:solidFill>
                <a:prstClr val="black"/>
              </a:solidFill>
              <a:latin typeface="Arial" panose="020B0604020202020204" pitchFamily="34" charset="0"/>
              <a:cs typeface="Arial" panose="020B0604020202020204" pitchFamily="34" charset="0"/>
            </a:endParaRPr>
          </a:p>
        </p:txBody>
      </p:sp>
      <p:sp>
        <p:nvSpPr>
          <p:cNvPr id="24663" name="Rectangle 91">
            <a:extLst>
              <a:ext uri="{FF2B5EF4-FFF2-40B4-BE49-F238E27FC236}">
                <a16:creationId xmlns:a16="http://schemas.microsoft.com/office/drawing/2014/main" id="{8B258430-9281-3AA1-BB2D-A0F632051EE2}"/>
              </a:ext>
            </a:extLst>
          </p:cNvPr>
          <p:cNvSpPr>
            <a:spLocks noChangeArrowheads="1"/>
          </p:cNvSpPr>
          <p:nvPr/>
        </p:nvSpPr>
        <p:spPr bwMode="auto">
          <a:xfrm>
            <a:off x="5200650" y="2271714"/>
            <a:ext cx="254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4664" name="Rectangle 92">
            <a:extLst>
              <a:ext uri="{FF2B5EF4-FFF2-40B4-BE49-F238E27FC236}">
                <a16:creationId xmlns:a16="http://schemas.microsoft.com/office/drawing/2014/main" id="{C4C42D77-B128-05AB-3C34-E99A39B10C5E}"/>
              </a:ext>
            </a:extLst>
          </p:cNvPr>
          <p:cNvSpPr>
            <a:spLocks noChangeArrowheads="1"/>
          </p:cNvSpPr>
          <p:nvPr/>
        </p:nvSpPr>
        <p:spPr bwMode="auto">
          <a:xfrm>
            <a:off x="5146675" y="2532064"/>
            <a:ext cx="508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8</a:t>
            </a:r>
            <a:endParaRPr lang="en-US" altLang="en-US">
              <a:solidFill>
                <a:prstClr val="black"/>
              </a:solidFill>
              <a:latin typeface="Arial" panose="020B0604020202020204" pitchFamily="34" charset="0"/>
              <a:cs typeface="Arial" panose="020B0604020202020204" pitchFamily="34" charset="0"/>
            </a:endParaRPr>
          </a:p>
        </p:txBody>
      </p:sp>
      <p:sp>
        <p:nvSpPr>
          <p:cNvPr id="24665" name="Rectangle 93">
            <a:extLst>
              <a:ext uri="{FF2B5EF4-FFF2-40B4-BE49-F238E27FC236}">
                <a16:creationId xmlns:a16="http://schemas.microsoft.com/office/drawing/2014/main" id="{142DEF98-37A4-F1AA-B01C-95FCE18F4542}"/>
              </a:ext>
            </a:extLst>
          </p:cNvPr>
          <p:cNvSpPr>
            <a:spLocks noChangeArrowheads="1"/>
          </p:cNvSpPr>
          <p:nvPr/>
        </p:nvSpPr>
        <p:spPr bwMode="auto">
          <a:xfrm>
            <a:off x="5200650" y="2532064"/>
            <a:ext cx="254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4666" name="Rectangle 94">
            <a:extLst>
              <a:ext uri="{FF2B5EF4-FFF2-40B4-BE49-F238E27FC236}">
                <a16:creationId xmlns:a16="http://schemas.microsoft.com/office/drawing/2014/main" id="{8468718D-54A9-48F6-D215-BEFF9E18978C}"/>
              </a:ext>
            </a:extLst>
          </p:cNvPr>
          <p:cNvSpPr>
            <a:spLocks noChangeArrowheads="1"/>
          </p:cNvSpPr>
          <p:nvPr/>
        </p:nvSpPr>
        <p:spPr bwMode="auto">
          <a:xfrm>
            <a:off x="5146675" y="2800350"/>
            <a:ext cx="50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9</a:t>
            </a:r>
            <a:endParaRPr lang="en-US" altLang="en-US">
              <a:solidFill>
                <a:prstClr val="black"/>
              </a:solidFill>
              <a:latin typeface="Arial" panose="020B0604020202020204" pitchFamily="34" charset="0"/>
              <a:cs typeface="Arial" panose="020B0604020202020204" pitchFamily="34" charset="0"/>
            </a:endParaRPr>
          </a:p>
        </p:txBody>
      </p:sp>
      <p:sp>
        <p:nvSpPr>
          <p:cNvPr id="24667" name="Rectangle 95">
            <a:extLst>
              <a:ext uri="{FF2B5EF4-FFF2-40B4-BE49-F238E27FC236}">
                <a16:creationId xmlns:a16="http://schemas.microsoft.com/office/drawing/2014/main" id="{0740A873-C2A8-0E1D-A82F-BBA5D8CCD135}"/>
              </a:ext>
            </a:extLst>
          </p:cNvPr>
          <p:cNvSpPr>
            <a:spLocks noChangeArrowheads="1"/>
          </p:cNvSpPr>
          <p:nvPr/>
        </p:nvSpPr>
        <p:spPr bwMode="auto">
          <a:xfrm>
            <a:off x="5200650" y="2800350"/>
            <a:ext cx="254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4668" name="Rectangle 96">
            <a:extLst>
              <a:ext uri="{FF2B5EF4-FFF2-40B4-BE49-F238E27FC236}">
                <a16:creationId xmlns:a16="http://schemas.microsoft.com/office/drawing/2014/main" id="{769E5648-A905-13FD-385A-3813E6768F74}"/>
              </a:ext>
            </a:extLst>
          </p:cNvPr>
          <p:cNvSpPr>
            <a:spLocks noChangeArrowheads="1"/>
          </p:cNvSpPr>
          <p:nvPr/>
        </p:nvSpPr>
        <p:spPr bwMode="auto">
          <a:xfrm>
            <a:off x="5162550" y="3063875"/>
            <a:ext cx="50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1</a:t>
            </a:r>
            <a:endParaRPr lang="en-US" altLang="en-US">
              <a:solidFill>
                <a:prstClr val="black"/>
              </a:solidFill>
              <a:latin typeface="Arial" panose="020B0604020202020204" pitchFamily="34" charset="0"/>
              <a:cs typeface="Arial" panose="020B0604020202020204" pitchFamily="34" charset="0"/>
            </a:endParaRPr>
          </a:p>
        </p:txBody>
      </p:sp>
      <p:sp>
        <p:nvSpPr>
          <p:cNvPr id="24669" name="Rectangle 97">
            <a:extLst>
              <a:ext uri="{FF2B5EF4-FFF2-40B4-BE49-F238E27FC236}">
                <a16:creationId xmlns:a16="http://schemas.microsoft.com/office/drawing/2014/main" id="{7FC31FC2-6E4D-C6DD-D5DC-F7CF14FC6168}"/>
              </a:ext>
            </a:extLst>
          </p:cNvPr>
          <p:cNvSpPr>
            <a:spLocks noChangeArrowheads="1"/>
          </p:cNvSpPr>
          <p:nvPr/>
        </p:nvSpPr>
        <p:spPr bwMode="auto">
          <a:xfrm>
            <a:off x="5216525" y="3063875"/>
            <a:ext cx="50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0</a:t>
            </a:r>
            <a:endParaRPr lang="en-US" altLang="en-US">
              <a:solidFill>
                <a:prstClr val="black"/>
              </a:solidFill>
              <a:latin typeface="Arial" panose="020B0604020202020204" pitchFamily="34" charset="0"/>
              <a:cs typeface="Arial" panose="020B0604020202020204" pitchFamily="34" charset="0"/>
            </a:endParaRPr>
          </a:p>
        </p:txBody>
      </p:sp>
      <p:sp>
        <p:nvSpPr>
          <p:cNvPr id="24670" name="Rectangle 98">
            <a:extLst>
              <a:ext uri="{FF2B5EF4-FFF2-40B4-BE49-F238E27FC236}">
                <a16:creationId xmlns:a16="http://schemas.microsoft.com/office/drawing/2014/main" id="{65297795-5868-BC8E-F339-B7A960C17046}"/>
              </a:ext>
            </a:extLst>
          </p:cNvPr>
          <p:cNvSpPr>
            <a:spLocks noChangeArrowheads="1"/>
          </p:cNvSpPr>
          <p:nvPr/>
        </p:nvSpPr>
        <p:spPr bwMode="auto">
          <a:xfrm>
            <a:off x="5270500" y="3063875"/>
            <a:ext cx="254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4671" name="Rectangle 99">
            <a:extLst>
              <a:ext uri="{FF2B5EF4-FFF2-40B4-BE49-F238E27FC236}">
                <a16:creationId xmlns:a16="http://schemas.microsoft.com/office/drawing/2014/main" id="{B2C9D8DB-1F54-F4A2-AF64-D98A4D886DD9}"/>
              </a:ext>
            </a:extLst>
          </p:cNvPr>
          <p:cNvSpPr>
            <a:spLocks noChangeArrowheads="1"/>
          </p:cNvSpPr>
          <p:nvPr/>
        </p:nvSpPr>
        <p:spPr bwMode="auto">
          <a:xfrm>
            <a:off x="5162550" y="3324225"/>
            <a:ext cx="50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1</a:t>
            </a:r>
            <a:endParaRPr lang="en-US" altLang="en-US">
              <a:solidFill>
                <a:prstClr val="black"/>
              </a:solidFill>
              <a:latin typeface="Arial" panose="020B0604020202020204" pitchFamily="34" charset="0"/>
              <a:cs typeface="Arial" panose="020B0604020202020204" pitchFamily="34" charset="0"/>
            </a:endParaRPr>
          </a:p>
        </p:txBody>
      </p:sp>
      <p:sp>
        <p:nvSpPr>
          <p:cNvPr id="24672" name="Rectangle 100">
            <a:extLst>
              <a:ext uri="{FF2B5EF4-FFF2-40B4-BE49-F238E27FC236}">
                <a16:creationId xmlns:a16="http://schemas.microsoft.com/office/drawing/2014/main" id="{6F768FE3-B5EF-3128-6B76-477D104CD4DD}"/>
              </a:ext>
            </a:extLst>
          </p:cNvPr>
          <p:cNvSpPr>
            <a:spLocks noChangeArrowheads="1"/>
          </p:cNvSpPr>
          <p:nvPr/>
        </p:nvSpPr>
        <p:spPr bwMode="auto">
          <a:xfrm>
            <a:off x="5216525" y="3324225"/>
            <a:ext cx="254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4673" name="Rectangle 101">
            <a:extLst>
              <a:ext uri="{FF2B5EF4-FFF2-40B4-BE49-F238E27FC236}">
                <a16:creationId xmlns:a16="http://schemas.microsoft.com/office/drawing/2014/main" id="{D915346B-EDEA-1B95-672A-376AEC1AC8C3}"/>
              </a:ext>
            </a:extLst>
          </p:cNvPr>
          <p:cNvSpPr>
            <a:spLocks noChangeArrowheads="1"/>
          </p:cNvSpPr>
          <p:nvPr/>
        </p:nvSpPr>
        <p:spPr bwMode="auto">
          <a:xfrm>
            <a:off x="5162550" y="3592514"/>
            <a:ext cx="508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2</a:t>
            </a:r>
            <a:endParaRPr lang="en-US" altLang="en-US">
              <a:solidFill>
                <a:prstClr val="black"/>
              </a:solidFill>
              <a:latin typeface="Arial" panose="020B0604020202020204" pitchFamily="34" charset="0"/>
              <a:cs typeface="Arial" panose="020B0604020202020204" pitchFamily="34" charset="0"/>
            </a:endParaRPr>
          </a:p>
        </p:txBody>
      </p:sp>
      <p:sp>
        <p:nvSpPr>
          <p:cNvPr id="24674" name="Rectangle 102">
            <a:extLst>
              <a:ext uri="{FF2B5EF4-FFF2-40B4-BE49-F238E27FC236}">
                <a16:creationId xmlns:a16="http://schemas.microsoft.com/office/drawing/2014/main" id="{82B7F252-CAE6-4EEA-2D89-124EDFD2FCCB}"/>
              </a:ext>
            </a:extLst>
          </p:cNvPr>
          <p:cNvSpPr>
            <a:spLocks noChangeArrowheads="1"/>
          </p:cNvSpPr>
          <p:nvPr/>
        </p:nvSpPr>
        <p:spPr bwMode="auto">
          <a:xfrm>
            <a:off x="5216525" y="3592514"/>
            <a:ext cx="254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4675" name="Rectangle 103">
            <a:extLst>
              <a:ext uri="{FF2B5EF4-FFF2-40B4-BE49-F238E27FC236}">
                <a16:creationId xmlns:a16="http://schemas.microsoft.com/office/drawing/2014/main" id="{1462763B-1AE1-4D88-F1B1-00A4ABC69B4C}"/>
              </a:ext>
            </a:extLst>
          </p:cNvPr>
          <p:cNvSpPr>
            <a:spLocks noChangeArrowheads="1"/>
          </p:cNvSpPr>
          <p:nvPr/>
        </p:nvSpPr>
        <p:spPr bwMode="auto">
          <a:xfrm>
            <a:off x="5178425" y="3867150"/>
            <a:ext cx="50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3</a:t>
            </a:r>
            <a:endParaRPr lang="en-US" altLang="en-US">
              <a:solidFill>
                <a:prstClr val="black"/>
              </a:solidFill>
              <a:latin typeface="Arial" panose="020B0604020202020204" pitchFamily="34" charset="0"/>
              <a:cs typeface="Arial" panose="020B0604020202020204" pitchFamily="34" charset="0"/>
            </a:endParaRPr>
          </a:p>
        </p:txBody>
      </p:sp>
      <p:sp>
        <p:nvSpPr>
          <p:cNvPr id="24676" name="Rectangle 104">
            <a:extLst>
              <a:ext uri="{FF2B5EF4-FFF2-40B4-BE49-F238E27FC236}">
                <a16:creationId xmlns:a16="http://schemas.microsoft.com/office/drawing/2014/main" id="{D8FA98E7-2A7E-8E60-D13D-BB784C6C6310}"/>
              </a:ext>
            </a:extLst>
          </p:cNvPr>
          <p:cNvSpPr>
            <a:spLocks noChangeArrowheads="1"/>
          </p:cNvSpPr>
          <p:nvPr/>
        </p:nvSpPr>
        <p:spPr bwMode="auto">
          <a:xfrm>
            <a:off x="5232400" y="3867150"/>
            <a:ext cx="254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4677" name="Rectangle 105">
            <a:extLst>
              <a:ext uri="{FF2B5EF4-FFF2-40B4-BE49-F238E27FC236}">
                <a16:creationId xmlns:a16="http://schemas.microsoft.com/office/drawing/2014/main" id="{B774CA3F-975A-629C-58B5-02923748E690}"/>
              </a:ext>
            </a:extLst>
          </p:cNvPr>
          <p:cNvSpPr>
            <a:spLocks noChangeArrowheads="1"/>
          </p:cNvSpPr>
          <p:nvPr/>
        </p:nvSpPr>
        <p:spPr bwMode="auto">
          <a:xfrm>
            <a:off x="5178425" y="4127500"/>
            <a:ext cx="50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4</a:t>
            </a:r>
            <a:endParaRPr lang="en-US" altLang="en-US">
              <a:solidFill>
                <a:prstClr val="black"/>
              </a:solidFill>
              <a:latin typeface="Arial" panose="020B0604020202020204" pitchFamily="34" charset="0"/>
              <a:cs typeface="Arial" panose="020B0604020202020204" pitchFamily="34" charset="0"/>
            </a:endParaRPr>
          </a:p>
        </p:txBody>
      </p:sp>
      <p:sp>
        <p:nvSpPr>
          <p:cNvPr id="24678" name="Rectangle 106">
            <a:extLst>
              <a:ext uri="{FF2B5EF4-FFF2-40B4-BE49-F238E27FC236}">
                <a16:creationId xmlns:a16="http://schemas.microsoft.com/office/drawing/2014/main" id="{0890F18C-D0F6-740D-1897-A64D9DD7E6E9}"/>
              </a:ext>
            </a:extLst>
          </p:cNvPr>
          <p:cNvSpPr>
            <a:spLocks noChangeArrowheads="1"/>
          </p:cNvSpPr>
          <p:nvPr/>
        </p:nvSpPr>
        <p:spPr bwMode="auto">
          <a:xfrm>
            <a:off x="5232400" y="4127500"/>
            <a:ext cx="254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4679" name="Rectangle 107">
            <a:extLst>
              <a:ext uri="{FF2B5EF4-FFF2-40B4-BE49-F238E27FC236}">
                <a16:creationId xmlns:a16="http://schemas.microsoft.com/office/drawing/2014/main" id="{F5CAC0CB-4800-99D7-43E9-40B4664807AA}"/>
              </a:ext>
            </a:extLst>
          </p:cNvPr>
          <p:cNvSpPr>
            <a:spLocks noChangeArrowheads="1"/>
          </p:cNvSpPr>
          <p:nvPr/>
        </p:nvSpPr>
        <p:spPr bwMode="auto">
          <a:xfrm>
            <a:off x="6399213" y="630239"/>
            <a:ext cx="508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8</a:t>
            </a:r>
            <a:endParaRPr lang="en-US" altLang="en-US">
              <a:solidFill>
                <a:prstClr val="black"/>
              </a:solidFill>
              <a:latin typeface="Arial" panose="020B0604020202020204" pitchFamily="34" charset="0"/>
              <a:cs typeface="Arial" panose="020B0604020202020204" pitchFamily="34" charset="0"/>
            </a:endParaRPr>
          </a:p>
        </p:txBody>
      </p:sp>
      <p:sp>
        <p:nvSpPr>
          <p:cNvPr id="24680" name="Rectangle 108">
            <a:extLst>
              <a:ext uri="{FF2B5EF4-FFF2-40B4-BE49-F238E27FC236}">
                <a16:creationId xmlns:a16="http://schemas.microsoft.com/office/drawing/2014/main" id="{A32329C1-FE32-C1AB-72F4-8890338924FE}"/>
              </a:ext>
            </a:extLst>
          </p:cNvPr>
          <p:cNvSpPr>
            <a:spLocks noChangeArrowheads="1"/>
          </p:cNvSpPr>
          <p:nvPr/>
        </p:nvSpPr>
        <p:spPr bwMode="auto">
          <a:xfrm>
            <a:off x="6453188" y="630239"/>
            <a:ext cx="254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4681" name="Rectangle 109">
            <a:extLst>
              <a:ext uri="{FF2B5EF4-FFF2-40B4-BE49-F238E27FC236}">
                <a16:creationId xmlns:a16="http://schemas.microsoft.com/office/drawing/2014/main" id="{1690F818-0A81-38CB-BEBB-0993317DE5D5}"/>
              </a:ext>
            </a:extLst>
          </p:cNvPr>
          <p:cNvSpPr>
            <a:spLocks noChangeArrowheads="1"/>
          </p:cNvSpPr>
          <p:nvPr/>
        </p:nvSpPr>
        <p:spPr bwMode="auto">
          <a:xfrm>
            <a:off x="6399213" y="892175"/>
            <a:ext cx="50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7</a:t>
            </a:r>
            <a:endParaRPr lang="en-US" altLang="en-US">
              <a:solidFill>
                <a:prstClr val="black"/>
              </a:solidFill>
              <a:latin typeface="Arial" panose="020B0604020202020204" pitchFamily="34" charset="0"/>
              <a:cs typeface="Arial" panose="020B0604020202020204" pitchFamily="34" charset="0"/>
            </a:endParaRPr>
          </a:p>
        </p:txBody>
      </p:sp>
      <p:sp>
        <p:nvSpPr>
          <p:cNvPr id="24682" name="Rectangle 110">
            <a:extLst>
              <a:ext uri="{FF2B5EF4-FFF2-40B4-BE49-F238E27FC236}">
                <a16:creationId xmlns:a16="http://schemas.microsoft.com/office/drawing/2014/main" id="{619C1105-2662-7A02-FDAA-1DC2B9061EDB}"/>
              </a:ext>
            </a:extLst>
          </p:cNvPr>
          <p:cNvSpPr>
            <a:spLocks noChangeArrowheads="1"/>
          </p:cNvSpPr>
          <p:nvPr/>
        </p:nvSpPr>
        <p:spPr bwMode="auto">
          <a:xfrm>
            <a:off x="6453188" y="892175"/>
            <a:ext cx="254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4683" name="Rectangle 111">
            <a:extLst>
              <a:ext uri="{FF2B5EF4-FFF2-40B4-BE49-F238E27FC236}">
                <a16:creationId xmlns:a16="http://schemas.microsoft.com/office/drawing/2014/main" id="{1654E93C-73EB-05D9-D2DD-DD2E85CFEE76}"/>
              </a:ext>
            </a:extLst>
          </p:cNvPr>
          <p:cNvSpPr>
            <a:spLocks noChangeArrowheads="1"/>
          </p:cNvSpPr>
          <p:nvPr/>
        </p:nvSpPr>
        <p:spPr bwMode="auto">
          <a:xfrm>
            <a:off x="6399213" y="1160464"/>
            <a:ext cx="508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6</a:t>
            </a:r>
            <a:endParaRPr lang="en-US" altLang="en-US">
              <a:solidFill>
                <a:prstClr val="black"/>
              </a:solidFill>
              <a:latin typeface="Arial" panose="020B0604020202020204" pitchFamily="34" charset="0"/>
              <a:cs typeface="Arial" panose="020B0604020202020204" pitchFamily="34" charset="0"/>
            </a:endParaRPr>
          </a:p>
        </p:txBody>
      </p:sp>
      <p:sp>
        <p:nvSpPr>
          <p:cNvPr id="24684" name="Rectangle 112">
            <a:extLst>
              <a:ext uri="{FF2B5EF4-FFF2-40B4-BE49-F238E27FC236}">
                <a16:creationId xmlns:a16="http://schemas.microsoft.com/office/drawing/2014/main" id="{1B17C045-6C44-E08F-9414-4464611FCF54}"/>
              </a:ext>
            </a:extLst>
          </p:cNvPr>
          <p:cNvSpPr>
            <a:spLocks noChangeArrowheads="1"/>
          </p:cNvSpPr>
          <p:nvPr/>
        </p:nvSpPr>
        <p:spPr bwMode="auto">
          <a:xfrm>
            <a:off x="6453188" y="1160464"/>
            <a:ext cx="254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4685" name="Rectangle 113">
            <a:extLst>
              <a:ext uri="{FF2B5EF4-FFF2-40B4-BE49-F238E27FC236}">
                <a16:creationId xmlns:a16="http://schemas.microsoft.com/office/drawing/2014/main" id="{58CBE8D0-52C1-1511-CEE6-04EF5F1B0753}"/>
              </a:ext>
            </a:extLst>
          </p:cNvPr>
          <p:cNvSpPr>
            <a:spLocks noChangeArrowheads="1"/>
          </p:cNvSpPr>
          <p:nvPr/>
        </p:nvSpPr>
        <p:spPr bwMode="auto">
          <a:xfrm>
            <a:off x="6399213" y="1498600"/>
            <a:ext cx="50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5</a:t>
            </a:r>
            <a:endParaRPr lang="en-US" altLang="en-US">
              <a:solidFill>
                <a:prstClr val="black"/>
              </a:solidFill>
              <a:latin typeface="Arial" panose="020B0604020202020204" pitchFamily="34" charset="0"/>
              <a:cs typeface="Arial" panose="020B0604020202020204" pitchFamily="34" charset="0"/>
            </a:endParaRPr>
          </a:p>
        </p:txBody>
      </p:sp>
      <p:sp>
        <p:nvSpPr>
          <p:cNvPr id="24686" name="Rectangle 114">
            <a:extLst>
              <a:ext uri="{FF2B5EF4-FFF2-40B4-BE49-F238E27FC236}">
                <a16:creationId xmlns:a16="http://schemas.microsoft.com/office/drawing/2014/main" id="{CAE68FC9-ADF0-C33D-D596-B46E4B0E516D}"/>
              </a:ext>
            </a:extLst>
          </p:cNvPr>
          <p:cNvSpPr>
            <a:spLocks noChangeArrowheads="1"/>
          </p:cNvSpPr>
          <p:nvPr/>
        </p:nvSpPr>
        <p:spPr bwMode="auto">
          <a:xfrm>
            <a:off x="6453188" y="1498600"/>
            <a:ext cx="254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4687" name="Rectangle 115">
            <a:extLst>
              <a:ext uri="{FF2B5EF4-FFF2-40B4-BE49-F238E27FC236}">
                <a16:creationId xmlns:a16="http://schemas.microsoft.com/office/drawing/2014/main" id="{F91517E8-D714-6563-A29B-52D73BB076A1}"/>
              </a:ext>
            </a:extLst>
          </p:cNvPr>
          <p:cNvSpPr>
            <a:spLocks noChangeArrowheads="1"/>
          </p:cNvSpPr>
          <p:nvPr/>
        </p:nvSpPr>
        <p:spPr bwMode="auto">
          <a:xfrm>
            <a:off x="6399213" y="1760539"/>
            <a:ext cx="508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4</a:t>
            </a:r>
            <a:endParaRPr lang="en-US" altLang="en-US">
              <a:solidFill>
                <a:prstClr val="black"/>
              </a:solidFill>
              <a:latin typeface="Arial" panose="020B0604020202020204" pitchFamily="34" charset="0"/>
              <a:cs typeface="Arial" panose="020B0604020202020204" pitchFamily="34" charset="0"/>
            </a:endParaRPr>
          </a:p>
        </p:txBody>
      </p:sp>
      <p:sp>
        <p:nvSpPr>
          <p:cNvPr id="24688" name="Rectangle 116">
            <a:extLst>
              <a:ext uri="{FF2B5EF4-FFF2-40B4-BE49-F238E27FC236}">
                <a16:creationId xmlns:a16="http://schemas.microsoft.com/office/drawing/2014/main" id="{94423A8D-07EA-7DB0-02B8-FF688F1D872E}"/>
              </a:ext>
            </a:extLst>
          </p:cNvPr>
          <p:cNvSpPr>
            <a:spLocks noChangeArrowheads="1"/>
          </p:cNvSpPr>
          <p:nvPr/>
        </p:nvSpPr>
        <p:spPr bwMode="auto">
          <a:xfrm>
            <a:off x="6453188" y="1760539"/>
            <a:ext cx="254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4689" name="Rectangle 117">
            <a:extLst>
              <a:ext uri="{FF2B5EF4-FFF2-40B4-BE49-F238E27FC236}">
                <a16:creationId xmlns:a16="http://schemas.microsoft.com/office/drawing/2014/main" id="{172556A6-8991-0ECC-93BF-C033D952E62D}"/>
              </a:ext>
            </a:extLst>
          </p:cNvPr>
          <p:cNvSpPr>
            <a:spLocks noChangeArrowheads="1"/>
          </p:cNvSpPr>
          <p:nvPr/>
        </p:nvSpPr>
        <p:spPr bwMode="auto">
          <a:xfrm>
            <a:off x="6399213" y="2028825"/>
            <a:ext cx="50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3</a:t>
            </a:r>
            <a:endParaRPr lang="en-US" altLang="en-US">
              <a:solidFill>
                <a:prstClr val="black"/>
              </a:solidFill>
              <a:latin typeface="Arial" panose="020B0604020202020204" pitchFamily="34" charset="0"/>
              <a:cs typeface="Arial" panose="020B0604020202020204" pitchFamily="34" charset="0"/>
            </a:endParaRPr>
          </a:p>
        </p:txBody>
      </p:sp>
      <p:sp>
        <p:nvSpPr>
          <p:cNvPr id="24690" name="Rectangle 118">
            <a:extLst>
              <a:ext uri="{FF2B5EF4-FFF2-40B4-BE49-F238E27FC236}">
                <a16:creationId xmlns:a16="http://schemas.microsoft.com/office/drawing/2014/main" id="{304049EE-B175-F604-1BBD-1024AC2FDBCA}"/>
              </a:ext>
            </a:extLst>
          </p:cNvPr>
          <p:cNvSpPr>
            <a:spLocks noChangeArrowheads="1"/>
          </p:cNvSpPr>
          <p:nvPr/>
        </p:nvSpPr>
        <p:spPr bwMode="auto">
          <a:xfrm>
            <a:off x="6453188" y="2028825"/>
            <a:ext cx="254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4691" name="Rectangle 119">
            <a:extLst>
              <a:ext uri="{FF2B5EF4-FFF2-40B4-BE49-F238E27FC236}">
                <a16:creationId xmlns:a16="http://schemas.microsoft.com/office/drawing/2014/main" id="{A46D87A0-A412-7C45-86DC-A7D658955C7D}"/>
              </a:ext>
            </a:extLst>
          </p:cNvPr>
          <p:cNvSpPr>
            <a:spLocks noChangeArrowheads="1"/>
          </p:cNvSpPr>
          <p:nvPr/>
        </p:nvSpPr>
        <p:spPr bwMode="auto">
          <a:xfrm>
            <a:off x="6399213" y="2317750"/>
            <a:ext cx="50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2</a:t>
            </a:r>
            <a:endParaRPr lang="en-US" altLang="en-US">
              <a:solidFill>
                <a:prstClr val="black"/>
              </a:solidFill>
              <a:latin typeface="Arial" panose="020B0604020202020204" pitchFamily="34" charset="0"/>
              <a:cs typeface="Arial" panose="020B0604020202020204" pitchFamily="34" charset="0"/>
            </a:endParaRPr>
          </a:p>
        </p:txBody>
      </p:sp>
      <p:sp>
        <p:nvSpPr>
          <p:cNvPr id="24692" name="Rectangle 120">
            <a:extLst>
              <a:ext uri="{FF2B5EF4-FFF2-40B4-BE49-F238E27FC236}">
                <a16:creationId xmlns:a16="http://schemas.microsoft.com/office/drawing/2014/main" id="{90C64950-D3F3-80A2-BA12-9D2A123B5138}"/>
              </a:ext>
            </a:extLst>
          </p:cNvPr>
          <p:cNvSpPr>
            <a:spLocks noChangeArrowheads="1"/>
          </p:cNvSpPr>
          <p:nvPr/>
        </p:nvSpPr>
        <p:spPr bwMode="auto">
          <a:xfrm>
            <a:off x="6453188" y="2317750"/>
            <a:ext cx="254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4693" name="Rectangle 121">
            <a:extLst>
              <a:ext uri="{FF2B5EF4-FFF2-40B4-BE49-F238E27FC236}">
                <a16:creationId xmlns:a16="http://schemas.microsoft.com/office/drawing/2014/main" id="{6BBCA726-A77A-5787-D28C-C83514DA8159}"/>
              </a:ext>
            </a:extLst>
          </p:cNvPr>
          <p:cNvSpPr>
            <a:spLocks noChangeArrowheads="1"/>
          </p:cNvSpPr>
          <p:nvPr/>
        </p:nvSpPr>
        <p:spPr bwMode="auto">
          <a:xfrm>
            <a:off x="6399213" y="2578100"/>
            <a:ext cx="50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1</a:t>
            </a:r>
            <a:endParaRPr lang="en-US" altLang="en-US">
              <a:solidFill>
                <a:prstClr val="black"/>
              </a:solidFill>
              <a:latin typeface="Arial" panose="020B0604020202020204" pitchFamily="34" charset="0"/>
              <a:cs typeface="Arial" panose="020B0604020202020204" pitchFamily="34" charset="0"/>
            </a:endParaRPr>
          </a:p>
        </p:txBody>
      </p:sp>
      <p:sp>
        <p:nvSpPr>
          <p:cNvPr id="24694" name="Rectangle 122">
            <a:extLst>
              <a:ext uri="{FF2B5EF4-FFF2-40B4-BE49-F238E27FC236}">
                <a16:creationId xmlns:a16="http://schemas.microsoft.com/office/drawing/2014/main" id="{AC82ABA4-DB41-87D1-BE05-1ED930434123}"/>
              </a:ext>
            </a:extLst>
          </p:cNvPr>
          <p:cNvSpPr>
            <a:spLocks noChangeArrowheads="1"/>
          </p:cNvSpPr>
          <p:nvPr/>
        </p:nvSpPr>
        <p:spPr bwMode="auto">
          <a:xfrm>
            <a:off x="6453188" y="2578100"/>
            <a:ext cx="254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4695" name="Rectangle 123">
            <a:extLst>
              <a:ext uri="{FF2B5EF4-FFF2-40B4-BE49-F238E27FC236}">
                <a16:creationId xmlns:a16="http://schemas.microsoft.com/office/drawing/2014/main" id="{52CC503C-D6E6-85A0-ECB1-3893257EE821}"/>
              </a:ext>
            </a:extLst>
          </p:cNvPr>
          <p:cNvSpPr>
            <a:spLocks noChangeArrowheads="1"/>
          </p:cNvSpPr>
          <p:nvPr/>
        </p:nvSpPr>
        <p:spPr bwMode="auto">
          <a:xfrm>
            <a:off x="6399213" y="2844800"/>
            <a:ext cx="1016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10</a:t>
            </a:r>
            <a:endParaRPr lang="en-US" altLang="en-US">
              <a:solidFill>
                <a:prstClr val="black"/>
              </a:solidFill>
              <a:latin typeface="Arial" panose="020B0604020202020204" pitchFamily="34" charset="0"/>
              <a:cs typeface="Arial" panose="020B0604020202020204" pitchFamily="34" charset="0"/>
            </a:endParaRPr>
          </a:p>
        </p:txBody>
      </p:sp>
      <p:sp>
        <p:nvSpPr>
          <p:cNvPr id="24696" name="Rectangle 124">
            <a:extLst>
              <a:ext uri="{FF2B5EF4-FFF2-40B4-BE49-F238E27FC236}">
                <a16:creationId xmlns:a16="http://schemas.microsoft.com/office/drawing/2014/main" id="{BE4D5E6D-C9D7-6199-72BE-30D83705A80D}"/>
              </a:ext>
            </a:extLst>
          </p:cNvPr>
          <p:cNvSpPr>
            <a:spLocks noChangeArrowheads="1"/>
          </p:cNvSpPr>
          <p:nvPr/>
        </p:nvSpPr>
        <p:spPr bwMode="auto">
          <a:xfrm>
            <a:off x="6507163" y="2844800"/>
            <a:ext cx="254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4697" name="Rectangle 125">
            <a:extLst>
              <a:ext uri="{FF2B5EF4-FFF2-40B4-BE49-F238E27FC236}">
                <a16:creationId xmlns:a16="http://schemas.microsoft.com/office/drawing/2014/main" id="{619D46B8-C915-A3FB-5A8C-D116005772C4}"/>
              </a:ext>
            </a:extLst>
          </p:cNvPr>
          <p:cNvSpPr>
            <a:spLocks noChangeArrowheads="1"/>
          </p:cNvSpPr>
          <p:nvPr/>
        </p:nvSpPr>
        <p:spPr bwMode="auto">
          <a:xfrm>
            <a:off x="6415088" y="3109914"/>
            <a:ext cx="508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9</a:t>
            </a:r>
            <a:endParaRPr lang="en-US" altLang="en-US">
              <a:solidFill>
                <a:prstClr val="black"/>
              </a:solidFill>
              <a:latin typeface="Arial" panose="020B0604020202020204" pitchFamily="34" charset="0"/>
              <a:cs typeface="Arial" panose="020B0604020202020204" pitchFamily="34" charset="0"/>
            </a:endParaRPr>
          </a:p>
        </p:txBody>
      </p:sp>
      <p:sp>
        <p:nvSpPr>
          <p:cNvPr id="24698" name="Rectangle 126">
            <a:extLst>
              <a:ext uri="{FF2B5EF4-FFF2-40B4-BE49-F238E27FC236}">
                <a16:creationId xmlns:a16="http://schemas.microsoft.com/office/drawing/2014/main" id="{2AA25ABD-A506-CED4-1A8E-31393C5BE1F8}"/>
              </a:ext>
            </a:extLst>
          </p:cNvPr>
          <p:cNvSpPr>
            <a:spLocks noChangeArrowheads="1"/>
          </p:cNvSpPr>
          <p:nvPr/>
        </p:nvSpPr>
        <p:spPr bwMode="auto">
          <a:xfrm>
            <a:off x="6469063" y="3109914"/>
            <a:ext cx="254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4699" name="Rectangle 127">
            <a:extLst>
              <a:ext uri="{FF2B5EF4-FFF2-40B4-BE49-F238E27FC236}">
                <a16:creationId xmlns:a16="http://schemas.microsoft.com/office/drawing/2014/main" id="{9729744D-E7BA-6977-C1ED-133DC42FC9CC}"/>
              </a:ext>
            </a:extLst>
          </p:cNvPr>
          <p:cNvSpPr>
            <a:spLocks noChangeArrowheads="1"/>
          </p:cNvSpPr>
          <p:nvPr/>
        </p:nvSpPr>
        <p:spPr bwMode="auto">
          <a:xfrm>
            <a:off x="6415088" y="3371850"/>
            <a:ext cx="50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8</a:t>
            </a:r>
            <a:endParaRPr lang="en-US" altLang="en-US">
              <a:solidFill>
                <a:prstClr val="black"/>
              </a:solidFill>
              <a:latin typeface="Arial" panose="020B0604020202020204" pitchFamily="34" charset="0"/>
              <a:cs typeface="Arial" panose="020B0604020202020204" pitchFamily="34" charset="0"/>
            </a:endParaRPr>
          </a:p>
        </p:txBody>
      </p:sp>
      <p:sp>
        <p:nvSpPr>
          <p:cNvPr id="24700" name="Rectangle 128">
            <a:extLst>
              <a:ext uri="{FF2B5EF4-FFF2-40B4-BE49-F238E27FC236}">
                <a16:creationId xmlns:a16="http://schemas.microsoft.com/office/drawing/2014/main" id="{66E3DFFE-7EDD-1D28-C5D4-FDFFD5C5C258}"/>
              </a:ext>
            </a:extLst>
          </p:cNvPr>
          <p:cNvSpPr>
            <a:spLocks noChangeArrowheads="1"/>
          </p:cNvSpPr>
          <p:nvPr/>
        </p:nvSpPr>
        <p:spPr bwMode="auto">
          <a:xfrm>
            <a:off x="6469063" y="3371850"/>
            <a:ext cx="254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4701" name="Rectangle 129">
            <a:extLst>
              <a:ext uri="{FF2B5EF4-FFF2-40B4-BE49-F238E27FC236}">
                <a16:creationId xmlns:a16="http://schemas.microsoft.com/office/drawing/2014/main" id="{4ABC6C0F-4A95-B47C-ED0D-A7A49A530DB0}"/>
              </a:ext>
            </a:extLst>
          </p:cNvPr>
          <p:cNvSpPr>
            <a:spLocks noChangeArrowheads="1"/>
          </p:cNvSpPr>
          <p:nvPr/>
        </p:nvSpPr>
        <p:spPr bwMode="auto">
          <a:xfrm>
            <a:off x="6415088" y="3636964"/>
            <a:ext cx="508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7</a:t>
            </a:r>
            <a:endParaRPr lang="en-US" altLang="en-US">
              <a:solidFill>
                <a:prstClr val="black"/>
              </a:solidFill>
              <a:latin typeface="Arial" panose="020B0604020202020204" pitchFamily="34" charset="0"/>
              <a:cs typeface="Arial" panose="020B0604020202020204" pitchFamily="34" charset="0"/>
            </a:endParaRPr>
          </a:p>
        </p:txBody>
      </p:sp>
      <p:sp>
        <p:nvSpPr>
          <p:cNvPr id="24702" name="Rectangle 130">
            <a:extLst>
              <a:ext uri="{FF2B5EF4-FFF2-40B4-BE49-F238E27FC236}">
                <a16:creationId xmlns:a16="http://schemas.microsoft.com/office/drawing/2014/main" id="{F0B1EFB9-23FE-DFC9-D225-023BE5FA084A}"/>
              </a:ext>
            </a:extLst>
          </p:cNvPr>
          <p:cNvSpPr>
            <a:spLocks noChangeArrowheads="1"/>
          </p:cNvSpPr>
          <p:nvPr/>
        </p:nvSpPr>
        <p:spPr bwMode="auto">
          <a:xfrm>
            <a:off x="6469063" y="3636964"/>
            <a:ext cx="254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4703" name="Rectangle 131">
            <a:extLst>
              <a:ext uri="{FF2B5EF4-FFF2-40B4-BE49-F238E27FC236}">
                <a16:creationId xmlns:a16="http://schemas.microsoft.com/office/drawing/2014/main" id="{286A3916-F301-ECA3-AAA4-E33CA5D8B249}"/>
              </a:ext>
            </a:extLst>
          </p:cNvPr>
          <p:cNvSpPr>
            <a:spLocks noChangeArrowheads="1"/>
          </p:cNvSpPr>
          <p:nvPr/>
        </p:nvSpPr>
        <p:spPr bwMode="auto">
          <a:xfrm>
            <a:off x="6430963" y="3911600"/>
            <a:ext cx="50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6</a:t>
            </a:r>
            <a:endParaRPr lang="en-US" altLang="en-US">
              <a:solidFill>
                <a:prstClr val="black"/>
              </a:solidFill>
              <a:latin typeface="Arial" panose="020B0604020202020204" pitchFamily="34" charset="0"/>
              <a:cs typeface="Arial" panose="020B0604020202020204" pitchFamily="34" charset="0"/>
            </a:endParaRPr>
          </a:p>
        </p:txBody>
      </p:sp>
      <p:sp>
        <p:nvSpPr>
          <p:cNvPr id="24704" name="Rectangle 132">
            <a:extLst>
              <a:ext uri="{FF2B5EF4-FFF2-40B4-BE49-F238E27FC236}">
                <a16:creationId xmlns:a16="http://schemas.microsoft.com/office/drawing/2014/main" id="{F6F3A69B-E41C-F06C-AF2B-E10472904098}"/>
              </a:ext>
            </a:extLst>
          </p:cNvPr>
          <p:cNvSpPr>
            <a:spLocks noChangeArrowheads="1"/>
          </p:cNvSpPr>
          <p:nvPr/>
        </p:nvSpPr>
        <p:spPr bwMode="auto">
          <a:xfrm>
            <a:off x="6484938" y="3911600"/>
            <a:ext cx="254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4705" name="Rectangle 133">
            <a:extLst>
              <a:ext uri="{FF2B5EF4-FFF2-40B4-BE49-F238E27FC236}">
                <a16:creationId xmlns:a16="http://schemas.microsoft.com/office/drawing/2014/main" id="{AB17FFFD-7A68-4249-04C8-C70F3CD6D514}"/>
              </a:ext>
            </a:extLst>
          </p:cNvPr>
          <p:cNvSpPr>
            <a:spLocks noChangeArrowheads="1"/>
          </p:cNvSpPr>
          <p:nvPr/>
        </p:nvSpPr>
        <p:spPr bwMode="auto">
          <a:xfrm>
            <a:off x="6430963" y="4173539"/>
            <a:ext cx="508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5</a:t>
            </a:r>
            <a:endParaRPr lang="en-US" altLang="en-US">
              <a:solidFill>
                <a:prstClr val="black"/>
              </a:solidFill>
              <a:latin typeface="Arial" panose="020B0604020202020204" pitchFamily="34" charset="0"/>
              <a:cs typeface="Arial" panose="020B0604020202020204" pitchFamily="34" charset="0"/>
            </a:endParaRPr>
          </a:p>
        </p:txBody>
      </p:sp>
      <p:sp>
        <p:nvSpPr>
          <p:cNvPr id="24706" name="Rectangle 134">
            <a:extLst>
              <a:ext uri="{FF2B5EF4-FFF2-40B4-BE49-F238E27FC236}">
                <a16:creationId xmlns:a16="http://schemas.microsoft.com/office/drawing/2014/main" id="{A4859A52-035A-A55F-4834-3CEA2BB1358C}"/>
              </a:ext>
            </a:extLst>
          </p:cNvPr>
          <p:cNvSpPr>
            <a:spLocks noChangeArrowheads="1"/>
          </p:cNvSpPr>
          <p:nvPr/>
        </p:nvSpPr>
        <p:spPr bwMode="auto">
          <a:xfrm>
            <a:off x="6484938" y="4173539"/>
            <a:ext cx="254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4707" name="Line 135">
            <a:extLst>
              <a:ext uri="{FF2B5EF4-FFF2-40B4-BE49-F238E27FC236}">
                <a16:creationId xmlns:a16="http://schemas.microsoft.com/office/drawing/2014/main" id="{558D7747-FC03-CE66-F18B-235AB656684B}"/>
              </a:ext>
            </a:extLst>
          </p:cNvPr>
          <p:cNvSpPr>
            <a:spLocks noChangeShapeType="1"/>
          </p:cNvSpPr>
          <p:nvPr/>
        </p:nvSpPr>
        <p:spPr bwMode="auto">
          <a:xfrm flipH="1">
            <a:off x="3249613" y="644525"/>
            <a:ext cx="2119312"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4708" name="Freeform 136">
            <a:extLst>
              <a:ext uri="{FF2B5EF4-FFF2-40B4-BE49-F238E27FC236}">
                <a16:creationId xmlns:a16="http://schemas.microsoft.com/office/drawing/2014/main" id="{37719BE3-79CF-99EE-1902-7BC35902584F}"/>
              </a:ext>
            </a:extLst>
          </p:cNvPr>
          <p:cNvSpPr>
            <a:spLocks noChangeArrowheads="1"/>
          </p:cNvSpPr>
          <p:nvPr/>
        </p:nvSpPr>
        <p:spPr bwMode="auto">
          <a:xfrm>
            <a:off x="3160713" y="458789"/>
            <a:ext cx="1060450" cy="90487"/>
          </a:xfrm>
          <a:custGeom>
            <a:avLst/>
            <a:gdLst>
              <a:gd name="T0" fmla="*/ 0 w 1336"/>
              <a:gd name="T1" fmla="*/ 104 h 113"/>
              <a:gd name="T2" fmla="*/ 93 w 1336"/>
              <a:gd name="T3" fmla="*/ 107 h 113"/>
              <a:gd name="T4" fmla="*/ 186 w 1336"/>
              <a:gd name="T5" fmla="*/ 110 h 113"/>
              <a:gd name="T6" fmla="*/ 277 w 1336"/>
              <a:gd name="T7" fmla="*/ 112 h 113"/>
              <a:gd name="T8" fmla="*/ 369 w 1336"/>
              <a:gd name="T9" fmla="*/ 113 h 113"/>
              <a:gd name="T10" fmla="*/ 458 w 1336"/>
              <a:gd name="T11" fmla="*/ 113 h 113"/>
              <a:gd name="T12" fmla="*/ 504 w 1336"/>
              <a:gd name="T13" fmla="*/ 113 h 113"/>
              <a:gd name="T14" fmla="*/ 547 w 1336"/>
              <a:gd name="T15" fmla="*/ 112 h 113"/>
              <a:gd name="T16" fmla="*/ 591 w 1336"/>
              <a:gd name="T17" fmla="*/ 110 h 113"/>
              <a:gd name="T18" fmla="*/ 635 w 1336"/>
              <a:gd name="T19" fmla="*/ 108 h 113"/>
              <a:gd name="T20" fmla="*/ 677 w 1336"/>
              <a:gd name="T21" fmla="*/ 107 h 113"/>
              <a:gd name="T22" fmla="*/ 719 w 1336"/>
              <a:gd name="T23" fmla="*/ 104 h 113"/>
              <a:gd name="T24" fmla="*/ 761 w 1336"/>
              <a:gd name="T25" fmla="*/ 100 h 113"/>
              <a:gd name="T26" fmla="*/ 802 w 1336"/>
              <a:gd name="T27" fmla="*/ 95 h 113"/>
              <a:gd name="T28" fmla="*/ 842 w 1336"/>
              <a:gd name="T29" fmla="*/ 91 h 113"/>
              <a:gd name="T30" fmla="*/ 881 w 1336"/>
              <a:gd name="T31" fmla="*/ 86 h 113"/>
              <a:gd name="T32" fmla="*/ 921 w 1336"/>
              <a:gd name="T33" fmla="*/ 81 h 113"/>
              <a:gd name="T34" fmla="*/ 960 w 1336"/>
              <a:gd name="T35" fmla="*/ 74 h 113"/>
              <a:gd name="T36" fmla="*/ 1036 w 1336"/>
              <a:gd name="T37" fmla="*/ 61 h 113"/>
              <a:gd name="T38" fmla="*/ 1112 w 1336"/>
              <a:gd name="T39" fmla="*/ 47 h 113"/>
              <a:gd name="T40" fmla="*/ 1187 w 1336"/>
              <a:gd name="T41" fmla="*/ 32 h 113"/>
              <a:gd name="T42" fmla="*/ 1261 w 1336"/>
              <a:gd name="T43" fmla="*/ 16 h 113"/>
              <a:gd name="T44" fmla="*/ 1336 w 1336"/>
              <a:gd name="T45"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6" h="113">
                <a:moveTo>
                  <a:pt x="0" y="104"/>
                </a:moveTo>
                <a:lnTo>
                  <a:pt x="93" y="107"/>
                </a:lnTo>
                <a:lnTo>
                  <a:pt x="186" y="110"/>
                </a:lnTo>
                <a:lnTo>
                  <a:pt x="277" y="112"/>
                </a:lnTo>
                <a:lnTo>
                  <a:pt x="369" y="113"/>
                </a:lnTo>
                <a:lnTo>
                  <a:pt x="458" y="113"/>
                </a:lnTo>
                <a:lnTo>
                  <a:pt x="504" y="113"/>
                </a:lnTo>
                <a:lnTo>
                  <a:pt x="547" y="112"/>
                </a:lnTo>
                <a:lnTo>
                  <a:pt x="591" y="110"/>
                </a:lnTo>
                <a:lnTo>
                  <a:pt x="635" y="108"/>
                </a:lnTo>
                <a:lnTo>
                  <a:pt x="677" y="107"/>
                </a:lnTo>
                <a:lnTo>
                  <a:pt x="719" y="104"/>
                </a:lnTo>
                <a:lnTo>
                  <a:pt x="761" y="100"/>
                </a:lnTo>
                <a:lnTo>
                  <a:pt x="802" y="95"/>
                </a:lnTo>
                <a:lnTo>
                  <a:pt x="842" y="91"/>
                </a:lnTo>
                <a:lnTo>
                  <a:pt x="881" y="86"/>
                </a:lnTo>
                <a:lnTo>
                  <a:pt x="921" y="81"/>
                </a:lnTo>
                <a:lnTo>
                  <a:pt x="960" y="74"/>
                </a:lnTo>
                <a:lnTo>
                  <a:pt x="1036" y="61"/>
                </a:lnTo>
                <a:lnTo>
                  <a:pt x="1112" y="47"/>
                </a:lnTo>
                <a:lnTo>
                  <a:pt x="1187" y="32"/>
                </a:lnTo>
                <a:lnTo>
                  <a:pt x="1261" y="16"/>
                </a:lnTo>
                <a:lnTo>
                  <a:pt x="1336"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ltLang="zh-CN">
              <a:solidFill>
                <a:prstClr val="black"/>
              </a:solidFill>
              <a:latin typeface="Arial" panose="020B0604020202020204" pitchFamily="34" charset="0"/>
              <a:ea typeface="宋体" panose="02010600030101010101" pitchFamily="2" charset="-122"/>
            </a:endParaRPr>
          </a:p>
        </p:txBody>
      </p:sp>
      <p:sp>
        <p:nvSpPr>
          <p:cNvPr id="24709" name="Rectangle 137">
            <a:extLst>
              <a:ext uri="{FF2B5EF4-FFF2-40B4-BE49-F238E27FC236}">
                <a16:creationId xmlns:a16="http://schemas.microsoft.com/office/drawing/2014/main" id="{4ACC7D9C-65C7-622E-00E7-516793A41934}"/>
              </a:ext>
            </a:extLst>
          </p:cNvPr>
          <p:cNvSpPr>
            <a:spLocks noChangeArrowheads="1"/>
          </p:cNvSpPr>
          <p:nvPr/>
        </p:nvSpPr>
        <p:spPr bwMode="auto">
          <a:xfrm>
            <a:off x="4265613" y="333375"/>
            <a:ext cx="1524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100</a:t>
            </a:r>
            <a:endParaRPr lang="en-US" altLang="en-US">
              <a:solidFill>
                <a:prstClr val="black"/>
              </a:solidFill>
              <a:latin typeface="Arial" panose="020B0604020202020204" pitchFamily="34" charset="0"/>
              <a:cs typeface="Arial" panose="020B0604020202020204" pitchFamily="34" charset="0"/>
            </a:endParaRPr>
          </a:p>
        </p:txBody>
      </p:sp>
      <p:sp>
        <p:nvSpPr>
          <p:cNvPr id="24710" name="Rectangle 138">
            <a:extLst>
              <a:ext uri="{FF2B5EF4-FFF2-40B4-BE49-F238E27FC236}">
                <a16:creationId xmlns:a16="http://schemas.microsoft.com/office/drawing/2014/main" id="{19B8B071-2B43-E0A9-0E30-6DDB8CAF7A14}"/>
              </a:ext>
            </a:extLst>
          </p:cNvPr>
          <p:cNvSpPr>
            <a:spLocks noChangeArrowheads="1"/>
          </p:cNvSpPr>
          <p:nvPr/>
        </p:nvSpPr>
        <p:spPr bwMode="auto">
          <a:xfrm>
            <a:off x="4427538" y="333375"/>
            <a:ext cx="254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4711" name="Line 139">
            <a:extLst>
              <a:ext uri="{FF2B5EF4-FFF2-40B4-BE49-F238E27FC236}">
                <a16:creationId xmlns:a16="http://schemas.microsoft.com/office/drawing/2014/main" id="{C7F63B32-955F-A6B4-A0BE-C30F41603DAC}"/>
              </a:ext>
            </a:extLst>
          </p:cNvPr>
          <p:cNvSpPr>
            <a:spLocks noChangeShapeType="1"/>
          </p:cNvSpPr>
          <p:nvPr/>
        </p:nvSpPr>
        <p:spPr bwMode="auto">
          <a:xfrm flipH="1">
            <a:off x="3259138" y="3406775"/>
            <a:ext cx="2120900"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4712" name="Line 140">
            <a:extLst>
              <a:ext uri="{FF2B5EF4-FFF2-40B4-BE49-F238E27FC236}">
                <a16:creationId xmlns:a16="http://schemas.microsoft.com/office/drawing/2014/main" id="{6868297C-161D-BB3B-0EEE-43F27010BED3}"/>
              </a:ext>
            </a:extLst>
          </p:cNvPr>
          <p:cNvSpPr>
            <a:spLocks noChangeShapeType="1"/>
          </p:cNvSpPr>
          <p:nvPr/>
        </p:nvSpPr>
        <p:spPr bwMode="auto">
          <a:xfrm flipH="1">
            <a:off x="6281738" y="2597150"/>
            <a:ext cx="2119312"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4713" name="Rectangle 141">
            <a:extLst>
              <a:ext uri="{FF2B5EF4-FFF2-40B4-BE49-F238E27FC236}">
                <a16:creationId xmlns:a16="http://schemas.microsoft.com/office/drawing/2014/main" id="{7FAA5957-8076-0B10-168A-364231016AE3}"/>
              </a:ext>
            </a:extLst>
          </p:cNvPr>
          <p:cNvSpPr>
            <a:spLocks noChangeArrowheads="1"/>
          </p:cNvSpPr>
          <p:nvPr/>
        </p:nvSpPr>
        <p:spPr bwMode="auto">
          <a:xfrm>
            <a:off x="3335339" y="687389"/>
            <a:ext cx="288925" cy="288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a:solidFill>
                <a:prstClr val="black"/>
              </a:solidFill>
              <a:latin typeface="Arial" panose="020B0604020202020204" pitchFamily="34" charset="0"/>
              <a:cs typeface="Arial" panose="020B0604020202020204" pitchFamily="34" charset="0"/>
            </a:endParaRPr>
          </a:p>
        </p:txBody>
      </p:sp>
      <p:sp>
        <p:nvSpPr>
          <p:cNvPr id="24714" name="Rectangle 142">
            <a:extLst>
              <a:ext uri="{FF2B5EF4-FFF2-40B4-BE49-F238E27FC236}">
                <a16:creationId xmlns:a16="http://schemas.microsoft.com/office/drawing/2014/main" id="{F333329E-0D57-E2BD-0154-1ED17187BCB1}"/>
              </a:ext>
            </a:extLst>
          </p:cNvPr>
          <p:cNvSpPr>
            <a:spLocks noChangeArrowheads="1"/>
          </p:cNvSpPr>
          <p:nvPr/>
        </p:nvSpPr>
        <p:spPr bwMode="auto">
          <a:xfrm>
            <a:off x="3335339" y="687389"/>
            <a:ext cx="288925" cy="288925"/>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ltLang="en-US">
              <a:solidFill>
                <a:prstClr val="black"/>
              </a:solidFill>
              <a:latin typeface="Arial" panose="020B0604020202020204" pitchFamily="34" charset="0"/>
              <a:cs typeface="Arial" panose="020B0604020202020204" pitchFamily="34" charset="0"/>
            </a:endParaRPr>
          </a:p>
        </p:txBody>
      </p:sp>
      <p:sp>
        <p:nvSpPr>
          <p:cNvPr id="24715" name="Rectangle 143">
            <a:extLst>
              <a:ext uri="{FF2B5EF4-FFF2-40B4-BE49-F238E27FC236}">
                <a16:creationId xmlns:a16="http://schemas.microsoft.com/office/drawing/2014/main" id="{CF8EC645-0E81-9EBA-B466-D704D5A95587}"/>
              </a:ext>
            </a:extLst>
          </p:cNvPr>
          <p:cNvSpPr>
            <a:spLocks noChangeArrowheads="1"/>
          </p:cNvSpPr>
          <p:nvPr/>
        </p:nvSpPr>
        <p:spPr bwMode="auto">
          <a:xfrm>
            <a:off x="3416300" y="735013"/>
            <a:ext cx="63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1000">
                <a:solidFill>
                  <a:srgbClr val="000000"/>
                </a:solidFill>
                <a:latin typeface="Times New Roman" panose="02020603050405020304" pitchFamily="18" charset="0"/>
              </a:rPr>
              <a:t>1</a:t>
            </a:r>
            <a:endParaRPr lang="en-US" altLang="en-US">
              <a:solidFill>
                <a:prstClr val="black"/>
              </a:solidFill>
              <a:latin typeface="Arial" panose="020B0604020202020204" pitchFamily="34" charset="0"/>
              <a:cs typeface="Arial" panose="020B0604020202020204" pitchFamily="34" charset="0"/>
            </a:endParaRPr>
          </a:p>
        </p:txBody>
      </p:sp>
      <p:sp>
        <p:nvSpPr>
          <p:cNvPr id="24716" name="Rectangle 144">
            <a:extLst>
              <a:ext uri="{FF2B5EF4-FFF2-40B4-BE49-F238E27FC236}">
                <a16:creationId xmlns:a16="http://schemas.microsoft.com/office/drawing/2014/main" id="{CC0F2B16-6FAB-95FC-F02E-E92EDB4AF8AE}"/>
              </a:ext>
            </a:extLst>
          </p:cNvPr>
          <p:cNvSpPr>
            <a:spLocks noChangeArrowheads="1"/>
          </p:cNvSpPr>
          <p:nvPr/>
        </p:nvSpPr>
        <p:spPr bwMode="auto">
          <a:xfrm>
            <a:off x="3479800" y="735013"/>
            <a:ext cx="317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10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4717" name="Rectangle 145">
            <a:extLst>
              <a:ext uri="{FF2B5EF4-FFF2-40B4-BE49-F238E27FC236}">
                <a16:creationId xmlns:a16="http://schemas.microsoft.com/office/drawing/2014/main" id="{F2F3C61F-C6F9-ACA9-BB72-C39B04ADEE75}"/>
              </a:ext>
            </a:extLst>
          </p:cNvPr>
          <p:cNvSpPr>
            <a:spLocks noChangeArrowheads="1"/>
          </p:cNvSpPr>
          <p:nvPr/>
        </p:nvSpPr>
        <p:spPr bwMode="auto">
          <a:xfrm>
            <a:off x="3303589" y="3486151"/>
            <a:ext cx="288925" cy="288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a:solidFill>
                <a:prstClr val="black"/>
              </a:solidFill>
              <a:latin typeface="Arial" panose="020B0604020202020204" pitchFamily="34" charset="0"/>
              <a:cs typeface="Arial" panose="020B0604020202020204" pitchFamily="34" charset="0"/>
            </a:endParaRPr>
          </a:p>
        </p:txBody>
      </p:sp>
      <p:sp>
        <p:nvSpPr>
          <p:cNvPr id="24718" name="Rectangle 146">
            <a:extLst>
              <a:ext uri="{FF2B5EF4-FFF2-40B4-BE49-F238E27FC236}">
                <a16:creationId xmlns:a16="http://schemas.microsoft.com/office/drawing/2014/main" id="{F537C7CF-7B3B-7DB4-CEDF-619AB686FA3E}"/>
              </a:ext>
            </a:extLst>
          </p:cNvPr>
          <p:cNvSpPr>
            <a:spLocks noChangeArrowheads="1"/>
          </p:cNvSpPr>
          <p:nvPr/>
        </p:nvSpPr>
        <p:spPr bwMode="auto">
          <a:xfrm>
            <a:off x="3303589" y="3486151"/>
            <a:ext cx="288925" cy="288925"/>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ltLang="en-US">
              <a:solidFill>
                <a:prstClr val="black"/>
              </a:solidFill>
              <a:latin typeface="Arial" panose="020B0604020202020204" pitchFamily="34" charset="0"/>
              <a:cs typeface="Arial" panose="020B0604020202020204" pitchFamily="34" charset="0"/>
            </a:endParaRPr>
          </a:p>
        </p:txBody>
      </p:sp>
      <p:sp>
        <p:nvSpPr>
          <p:cNvPr id="24719" name="Rectangle 147">
            <a:extLst>
              <a:ext uri="{FF2B5EF4-FFF2-40B4-BE49-F238E27FC236}">
                <a16:creationId xmlns:a16="http://schemas.microsoft.com/office/drawing/2014/main" id="{A2F73DE9-0FE0-70F7-6A08-04CEB6B2FFA6}"/>
              </a:ext>
            </a:extLst>
          </p:cNvPr>
          <p:cNvSpPr>
            <a:spLocks noChangeArrowheads="1"/>
          </p:cNvSpPr>
          <p:nvPr/>
        </p:nvSpPr>
        <p:spPr bwMode="auto">
          <a:xfrm>
            <a:off x="3384550" y="3533775"/>
            <a:ext cx="63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1000">
                <a:solidFill>
                  <a:srgbClr val="000000"/>
                </a:solidFill>
                <a:latin typeface="Times New Roman" panose="02020603050405020304" pitchFamily="18" charset="0"/>
              </a:rPr>
              <a:t>2</a:t>
            </a:r>
            <a:endParaRPr lang="en-US" altLang="en-US">
              <a:solidFill>
                <a:prstClr val="black"/>
              </a:solidFill>
              <a:latin typeface="Arial" panose="020B0604020202020204" pitchFamily="34" charset="0"/>
              <a:cs typeface="Arial" panose="020B0604020202020204" pitchFamily="34" charset="0"/>
            </a:endParaRPr>
          </a:p>
        </p:txBody>
      </p:sp>
      <p:sp>
        <p:nvSpPr>
          <p:cNvPr id="24720" name="Rectangle 148">
            <a:extLst>
              <a:ext uri="{FF2B5EF4-FFF2-40B4-BE49-F238E27FC236}">
                <a16:creationId xmlns:a16="http://schemas.microsoft.com/office/drawing/2014/main" id="{54B3404D-D524-97BE-AD45-6218CB0FF1DF}"/>
              </a:ext>
            </a:extLst>
          </p:cNvPr>
          <p:cNvSpPr>
            <a:spLocks noChangeArrowheads="1"/>
          </p:cNvSpPr>
          <p:nvPr/>
        </p:nvSpPr>
        <p:spPr bwMode="auto">
          <a:xfrm>
            <a:off x="3448050" y="3533775"/>
            <a:ext cx="317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10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4721" name="Rectangle 149">
            <a:extLst>
              <a:ext uri="{FF2B5EF4-FFF2-40B4-BE49-F238E27FC236}">
                <a16:creationId xmlns:a16="http://schemas.microsoft.com/office/drawing/2014/main" id="{9A2E5D6A-CC95-82EA-349E-B384F8951072}"/>
              </a:ext>
            </a:extLst>
          </p:cNvPr>
          <p:cNvSpPr>
            <a:spLocks noChangeArrowheads="1"/>
          </p:cNvSpPr>
          <p:nvPr/>
        </p:nvSpPr>
        <p:spPr bwMode="auto">
          <a:xfrm>
            <a:off x="7864476" y="2714626"/>
            <a:ext cx="288925" cy="288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a:solidFill>
                <a:prstClr val="black"/>
              </a:solidFill>
              <a:latin typeface="Arial" panose="020B0604020202020204" pitchFamily="34" charset="0"/>
              <a:cs typeface="Arial" panose="020B0604020202020204" pitchFamily="34" charset="0"/>
            </a:endParaRPr>
          </a:p>
        </p:txBody>
      </p:sp>
      <p:sp>
        <p:nvSpPr>
          <p:cNvPr id="24722" name="Rectangle 150">
            <a:extLst>
              <a:ext uri="{FF2B5EF4-FFF2-40B4-BE49-F238E27FC236}">
                <a16:creationId xmlns:a16="http://schemas.microsoft.com/office/drawing/2014/main" id="{008400C0-28C2-2960-33D2-2B9945279314}"/>
              </a:ext>
            </a:extLst>
          </p:cNvPr>
          <p:cNvSpPr>
            <a:spLocks noChangeArrowheads="1"/>
          </p:cNvSpPr>
          <p:nvPr/>
        </p:nvSpPr>
        <p:spPr bwMode="auto">
          <a:xfrm>
            <a:off x="7864476" y="2714626"/>
            <a:ext cx="288925" cy="288925"/>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ltLang="en-US">
              <a:solidFill>
                <a:prstClr val="black"/>
              </a:solidFill>
              <a:latin typeface="Arial" panose="020B0604020202020204" pitchFamily="34" charset="0"/>
              <a:cs typeface="Arial" panose="020B0604020202020204" pitchFamily="34" charset="0"/>
            </a:endParaRPr>
          </a:p>
        </p:txBody>
      </p:sp>
      <p:sp>
        <p:nvSpPr>
          <p:cNvPr id="24723" name="Rectangle 151">
            <a:extLst>
              <a:ext uri="{FF2B5EF4-FFF2-40B4-BE49-F238E27FC236}">
                <a16:creationId xmlns:a16="http://schemas.microsoft.com/office/drawing/2014/main" id="{E1A0FCA9-96B4-54C1-44F8-2F0031C8E140}"/>
              </a:ext>
            </a:extLst>
          </p:cNvPr>
          <p:cNvSpPr>
            <a:spLocks noChangeArrowheads="1"/>
          </p:cNvSpPr>
          <p:nvPr/>
        </p:nvSpPr>
        <p:spPr bwMode="auto">
          <a:xfrm>
            <a:off x="7945438" y="2760663"/>
            <a:ext cx="63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1000">
                <a:solidFill>
                  <a:srgbClr val="000000"/>
                </a:solidFill>
                <a:latin typeface="Times New Roman" panose="02020603050405020304" pitchFamily="18" charset="0"/>
              </a:rPr>
              <a:t>3</a:t>
            </a:r>
            <a:endParaRPr lang="en-US" altLang="en-US">
              <a:solidFill>
                <a:prstClr val="black"/>
              </a:solidFill>
              <a:latin typeface="Arial" panose="020B0604020202020204" pitchFamily="34" charset="0"/>
              <a:cs typeface="Arial" panose="020B0604020202020204" pitchFamily="34" charset="0"/>
            </a:endParaRPr>
          </a:p>
        </p:txBody>
      </p:sp>
      <p:sp>
        <p:nvSpPr>
          <p:cNvPr id="24724" name="Rectangle 152">
            <a:extLst>
              <a:ext uri="{FF2B5EF4-FFF2-40B4-BE49-F238E27FC236}">
                <a16:creationId xmlns:a16="http://schemas.microsoft.com/office/drawing/2014/main" id="{F66E3ECB-CDE7-5C54-AB54-A8AF7D5D5772}"/>
              </a:ext>
            </a:extLst>
          </p:cNvPr>
          <p:cNvSpPr>
            <a:spLocks noChangeArrowheads="1"/>
          </p:cNvSpPr>
          <p:nvPr/>
        </p:nvSpPr>
        <p:spPr bwMode="auto">
          <a:xfrm>
            <a:off x="8008938" y="2760663"/>
            <a:ext cx="317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10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4725" name="Freeform 153">
            <a:extLst>
              <a:ext uri="{FF2B5EF4-FFF2-40B4-BE49-F238E27FC236}">
                <a16:creationId xmlns:a16="http://schemas.microsoft.com/office/drawing/2014/main" id="{B699D585-4C67-B386-675C-0005BEFD66C3}"/>
              </a:ext>
            </a:extLst>
          </p:cNvPr>
          <p:cNvSpPr>
            <a:spLocks noEditPoints="1" noChangeArrowheads="1"/>
          </p:cNvSpPr>
          <p:nvPr/>
        </p:nvSpPr>
        <p:spPr bwMode="auto">
          <a:xfrm>
            <a:off x="4170364" y="876300"/>
            <a:ext cx="65087" cy="776288"/>
          </a:xfrm>
          <a:custGeom>
            <a:avLst/>
            <a:gdLst>
              <a:gd name="T0" fmla="*/ 46 w 81"/>
              <a:gd name="T1" fmla="*/ 4 h 977"/>
              <a:gd name="T2" fmla="*/ 46 w 81"/>
              <a:gd name="T3" fmla="*/ 909 h 977"/>
              <a:gd name="T4" fmla="*/ 46 w 81"/>
              <a:gd name="T5" fmla="*/ 910 h 977"/>
              <a:gd name="T6" fmla="*/ 44 w 81"/>
              <a:gd name="T7" fmla="*/ 912 h 977"/>
              <a:gd name="T8" fmla="*/ 42 w 81"/>
              <a:gd name="T9" fmla="*/ 914 h 977"/>
              <a:gd name="T10" fmla="*/ 41 w 81"/>
              <a:gd name="T11" fmla="*/ 914 h 977"/>
              <a:gd name="T12" fmla="*/ 39 w 81"/>
              <a:gd name="T13" fmla="*/ 914 h 977"/>
              <a:gd name="T14" fmla="*/ 37 w 81"/>
              <a:gd name="T15" fmla="*/ 912 h 977"/>
              <a:gd name="T16" fmla="*/ 36 w 81"/>
              <a:gd name="T17" fmla="*/ 910 h 977"/>
              <a:gd name="T18" fmla="*/ 36 w 81"/>
              <a:gd name="T19" fmla="*/ 909 h 977"/>
              <a:gd name="T20" fmla="*/ 36 w 81"/>
              <a:gd name="T21" fmla="*/ 4 h 977"/>
              <a:gd name="T22" fmla="*/ 36 w 81"/>
              <a:gd name="T23" fmla="*/ 1 h 977"/>
              <a:gd name="T24" fmla="*/ 37 w 81"/>
              <a:gd name="T25" fmla="*/ 0 h 977"/>
              <a:gd name="T26" fmla="*/ 39 w 81"/>
              <a:gd name="T27" fmla="*/ 0 h 977"/>
              <a:gd name="T28" fmla="*/ 41 w 81"/>
              <a:gd name="T29" fmla="*/ 0 h 977"/>
              <a:gd name="T30" fmla="*/ 42 w 81"/>
              <a:gd name="T31" fmla="*/ 0 h 977"/>
              <a:gd name="T32" fmla="*/ 44 w 81"/>
              <a:gd name="T33" fmla="*/ 0 h 977"/>
              <a:gd name="T34" fmla="*/ 46 w 81"/>
              <a:gd name="T35" fmla="*/ 1 h 977"/>
              <a:gd name="T36" fmla="*/ 46 w 81"/>
              <a:gd name="T37" fmla="*/ 4 h 977"/>
              <a:gd name="T38" fmla="*/ 81 w 81"/>
              <a:gd name="T39" fmla="*/ 896 h 977"/>
              <a:gd name="T40" fmla="*/ 41 w 81"/>
              <a:gd name="T41" fmla="*/ 977 h 977"/>
              <a:gd name="T42" fmla="*/ 0 w 81"/>
              <a:gd name="T43" fmla="*/ 896 h 977"/>
              <a:gd name="T44" fmla="*/ 81 w 81"/>
              <a:gd name="T45" fmla="*/ 896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977">
                <a:moveTo>
                  <a:pt x="46" y="4"/>
                </a:moveTo>
                <a:lnTo>
                  <a:pt x="46" y="909"/>
                </a:lnTo>
                <a:lnTo>
                  <a:pt x="46" y="910"/>
                </a:lnTo>
                <a:lnTo>
                  <a:pt x="44" y="912"/>
                </a:lnTo>
                <a:lnTo>
                  <a:pt x="42" y="914"/>
                </a:lnTo>
                <a:lnTo>
                  <a:pt x="41" y="914"/>
                </a:lnTo>
                <a:lnTo>
                  <a:pt x="39" y="914"/>
                </a:lnTo>
                <a:lnTo>
                  <a:pt x="37" y="912"/>
                </a:lnTo>
                <a:lnTo>
                  <a:pt x="36" y="910"/>
                </a:lnTo>
                <a:lnTo>
                  <a:pt x="36" y="909"/>
                </a:lnTo>
                <a:lnTo>
                  <a:pt x="36" y="4"/>
                </a:lnTo>
                <a:lnTo>
                  <a:pt x="36" y="1"/>
                </a:lnTo>
                <a:lnTo>
                  <a:pt x="37" y="0"/>
                </a:lnTo>
                <a:lnTo>
                  <a:pt x="39" y="0"/>
                </a:lnTo>
                <a:lnTo>
                  <a:pt x="41" y="0"/>
                </a:lnTo>
                <a:lnTo>
                  <a:pt x="42" y="0"/>
                </a:lnTo>
                <a:lnTo>
                  <a:pt x="44" y="0"/>
                </a:lnTo>
                <a:lnTo>
                  <a:pt x="46" y="1"/>
                </a:lnTo>
                <a:lnTo>
                  <a:pt x="46" y="4"/>
                </a:lnTo>
                <a:close/>
                <a:moveTo>
                  <a:pt x="81" y="896"/>
                </a:moveTo>
                <a:lnTo>
                  <a:pt x="41" y="977"/>
                </a:lnTo>
                <a:lnTo>
                  <a:pt x="0" y="896"/>
                </a:lnTo>
                <a:lnTo>
                  <a:pt x="81" y="896"/>
                </a:lnTo>
                <a:close/>
              </a:path>
            </a:pathLst>
          </a:custGeom>
          <a:solidFill>
            <a:srgbClr val="000000"/>
          </a:solidFill>
          <a:ln w="1588">
            <a:solidFill>
              <a:srgbClr val="000000"/>
            </a:solidFill>
            <a:round/>
            <a:headEnd/>
            <a:tailEnd/>
          </a:ln>
        </p:spPr>
        <p:txBody>
          <a:bodyPr/>
          <a:lstStyle/>
          <a:p>
            <a:pPr eaLnBrk="0" fontAlgn="base" hangingPunct="0">
              <a:spcBef>
                <a:spcPct val="0"/>
              </a:spcBef>
              <a:spcAft>
                <a:spcPct val="0"/>
              </a:spcAft>
            </a:pPr>
            <a:endParaRPr lang="en-US" altLang="zh-CN">
              <a:solidFill>
                <a:prstClr val="black"/>
              </a:solidFill>
              <a:latin typeface="Arial" panose="020B0604020202020204" pitchFamily="34" charset="0"/>
              <a:ea typeface="宋体" panose="02010600030101010101" pitchFamily="2" charset="-122"/>
            </a:endParaRPr>
          </a:p>
        </p:txBody>
      </p:sp>
      <p:sp>
        <p:nvSpPr>
          <p:cNvPr id="24726" name="Freeform 154">
            <a:extLst>
              <a:ext uri="{FF2B5EF4-FFF2-40B4-BE49-F238E27FC236}">
                <a16:creationId xmlns:a16="http://schemas.microsoft.com/office/drawing/2014/main" id="{17CE1EE8-AAC4-CA16-A84A-E8D385164808}"/>
              </a:ext>
            </a:extLst>
          </p:cNvPr>
          <p:cNvSpPr>
            <a:spLocks noEditPoints="1" noChangeArrowheads="1"/>
          </p:cNvSpPr>
          <p:nvPr/>
        </p:nvSpPr>
        <p:spPr bwMode="auto">
          <a:xfrm>
            <a:off x="4295775" y="3481388"/>
            <a:ext cx="388938" cy="615950"/>
          </a:xfrm>
          <a:custGeom>
            <a:avLst/>
            <a:gdLst>
              <a:gd name="T0" fmla="*/ 10 w 491"/>
              <a:gd name="T1" fmla="*/ 5 h 775"/>
              <a:gd name="T2" fmla="*/ 10 w 491"/>
              <a:gd name="T3" fmla="*/ 734 h 775"/>
              <a:gd name="T4" fmla="*/ 5 w 491"/>
              <a:gd name="T5" fmla="*/ 729 h 775"/>
              <a:gd name="T6" fmla="*/ 423 w 491"/>
              <a:gd name="T7" fmla="*/ 729 h 775"/>
              <a:gd name="T8" fmla="*/ 424 w 491"/>
              <a:gd name="T9" fmla="*/ 729 h 775"/>
              <a:gd name="T10" fmla="*/ 426 w 491"/>
              <a:gd name="T11" fmla="*/ 729 h 775"/>
              <a:gd name="T12" fmla="*/ 428 w 491"/>
              <a:gd name="T13" fmla="*/ 731 h 775"/>
              <a:gd name="T14" fmla="*/ 428 w 491"/>
              <a:gd name="T15" fmla="*/ 734 h 775"/>
              <a:gd name="T16" fmla="*/ 428 w 491"/>
              <a:gd name="T17" fmla="*/ 736 h 775"/>
              <a:gd name="T18" fmla="*/ 426 w 491"/>
              <a:gd name="T19" fmla="*/ 737 h 775"/>
              <a:gd name="T20" fmla="*/ 424 w 491"/>
              <a:gd name="T21" fmla="*/ 739 h 775"/>
              <a:gd name="T22" fmla="*/ 423 w 491"/>
              <a:gd name="T23" fmla="*/ 739 h 775"/>
              <a:gd name="T24" fmla="*/ 5 w 491"/>
              <a:gd name="T25" fmla="*/ 739 h 775"/>
              <a:gd name="T26" fmla="*/ 3 w 491"/>
              <a:gd name="T27" fmla="*/ 739 h 775"/>
              <a:gd name="T28" fmla="*/ 2 w 491"/>
              <a:gd name="T29" fmla="*/ 737 h 775"/>
              <a:gd name="T30" fmla="*/ 0 w 491"/>
              <a:gd name="T31" fmla="*/ 736 h 775"/>
              <a:gd name="T32" fmla="*/ 0 w 491"/>
              <a:gd name="T33" fmla="*/ 734 h 775"/>
              <a:gd name="T34" fmla="*/ 0 w 491"/>
              <a:gd name="T35" fmla="*/ 5 h 775"/>
              <a:gd name="T36" fmla="*/ 0 w 491"/>
              <a:gd name="T37" fmla="*/ 1 h 775"/>
              <a:gd name="T38" fmla="*/ 2 w 491"/>
              <a:gd name="T39" fmla="*/ 0 h 775"/>
              <a:gd name="T40" fmla="*/ 3 w 491"/>
              <a:gd name="T41" fmla="*/ 0 h 775"/>
              <a:gd name="T42" fmla="*/ 5 w 491"/>
              <a:gd name="T43" fmla="*/ 0 h 775"/>
              <a:gd name="T44" fmla="*/ 7 w 491"/>
              <a:gd name="T45" fmla="*/ 0 h 775"/>
              <a:gd name="T46" fmla="*/ 8 w 491"/>
              <a:gd name="T47" fmla="*/ 0 h 775"/>
              <a:gd name="T48" fmla="*/ 10 w 491"/>
              <a:gd name="T49" fmla="*/ 1 h 775"/>
              <a:gd name="T50" fmla="*/ 10 w 491"/>
              <a:gd name="T51" fmla="*/ 5 h 775"/>
              <a:gd name="T52" fmla="*/ 410 w 491"/>
              <a:gd name="T53" fmla="*/ 694 h 775"/>
              <a:gd name="T54" fmla="*/ 491 w 491"/>
              <a:gd name="T55" fmla="*/ 734 h 775"/>
              <a:gd name="T56" fmla="*/ 410 w 491"/>
              <a:gd name="T57" fmla="*/ 775 h 775"/>
              <a:gd name="T58" fmla="*/ 410 w 491"/>
              <a:gd name="T59" fmla="*/ 694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1" h="775">
                <a:moveTo>
                  <a:pt x="10" y="5"/>
                </a:moveTo>
                <a:lnTo>
                  <a:pt x="10" y="734"/>
                </a:lnTo>
                <a:lnTo>
                  <a:pt x="5" y="729"/>
                </a:lnTo>
                <a:lnTo>
                  <a:pt x="423" y="729"/>
                </a:lnTo>
                <a:lnTo>
                  <a:pt x="424" y="729"/>
                </a:lnTo>
                <a:lnTo>
                  <a:pt x="426" y="729"/>
                </a:lnTo>
                <a:lnTo>
                  <a:pt x="428" y="731"/>
                </a:lnTo>
                <a:lnTo>
                  <a:pt x="428" y="734"/>
                </a:lnTo>
                <a:lnTo>
                  <a:pt x="428" y="736"/>
                </a:lnTo>
                <a:lnTo>
                  <a:pt x="426" y="737"/>
                </a:lnTo>
                <a:lnTo>
                  <a:pt x="424" y="739"/>
                </a:lnTo>
                <a:lnTo>
                  <a:pt x="423" y="739"/>
                </a:lnTo>
                <a:lnTo>
                  <a:pt x="5" y="739"/>
                </a:lnTo>
                <a:lnTo>
                  <a:pt x="3" y="739"/>
                </a:lnTo>
                <a:lnTo>
                  <a:pt x="2" y="737"/>
                </a:lnTo>
                <a:lnTo>
                  <a:pt x="0" y="736"/>
                </a:lnTo>
                <a:lnTo>
                  <a:pt x="0" y="734"/>
                </a:lnTo>
                <a:lnTo>
                  <a:pt x="0" y="5"/>
                </a:lnTo>
                <a:lnTo>
                  <a:pt x="0" y="1"/>
                </a:lnTo>
                <a:lnTo>
                  <a:pt x="2" y="0"/>
                </a:lnTo>
                <a:lnTo>
                  <a:pt x="3" y="0"/>
                </a:lnTo>
                <a:lnTo>
                  <a:pt x="5" y="0"/>
                </a:lnTo>
                <a:lnTo>
                  <a:pt x="7" y="0"/>
                </a:lnTo>
                <a:lnTo>
                  <a:pt x="8" y="0"/>
                </a:lnTo>
                <a:lnTo>
                  <a:pt x="10" y="1"/>
                </a:lnTo>
                <a:lnTo>
                  <a:pt x="10" y="5"/>
                </a:lnTo>
                <a:close/>
                <a:moveTo>
                  <a:pt x="410" y="694"/>
                </a:moveTo>
                <a:lnTo>
                  <a:pt x="491" y="734"/>
                </a:lnTo>
                <a:lnTo>
                  <a:pt x="410" y="775"/>
                </a:lnTo>
                <a:lnTo>
                  <a:pt x="410" y="694"/>
                </a:lnTo>
                <a:close/>
              </a:path>
            </a:pathLst>
          </a:custGeom>
          <a:solidFill>
            <a:srgbClr val="000000"/>
          </a:solidFill>
          <a:ln w="1588">
            <a:solidFill>
              <a:srgbClr val="000000"/>
            </a:solidFill>
            <a:round/>
            <a:headEnd/>
            <a:tailEnd/>
          </a:ln>
        </p:spPr>
        <p:txBody>
          <a:bodyPr/>
          <a:lstStyle/>
          <a:p>
            <a:pPr eaLnBrk="0" fontAlgn="base" hangingPunct="0">
              <a:spcBef>
                <a:spcPct val="0"/>
              </a:spcBef>
              <a:spcAft>
                <a:spcPct val="0"/>
              </a:spcAft>
            </a:pPr>
            <a:endParaRPr lang="en-US" altLang="zh-CN">
              <a:solidFill>
                <a:prstClr val="black"/>
              </a:solidFill>
              <a:latin typeface="Arial" panose="020B0604020202020204" pitchFamily="34" charset="0"/>
              <a:ea typeface="宋体" panose="02010600030101010101" pitchFamily="2" charset="-122"/>
            </a:endParaRPr>
          </a:p>
        </p:txBody>
      </p:sp>
      <p:sp>
        <p:nvSpPr>
          <p:cNvPr id="24727" name="Freeform 155">
            <a:extLst>
              <a:ext uri="{FF2B5EF4-FFF2-40B4-BE49-F238E27FC236}">
                <a16:creationId xmlns:a16="http://schemas.microsoft.com/office/drawing/2014/main" id="{2D541D49-5FAD-700F-CFDA-B0C8F169245F}"/>
              </a:ext>
            </a:extLst>
          </p:cNvPr>
          <p:cNvSpPr>
            <a:spLocks noEditPoints="1" noChangeArrowheads="1"/>
          </p:cNvSpPr>
          <p:nvPr/>
        </p:nvSpPr>
        <p:spPr bwMode="auto">
          <a:xfrm>
            <a:off x="6992938" y="3389314"/>
            <a:ext cx="711200" cy="390525"/>
          </a:xfrm>
          <a:custGeom>
            <a:avLst/>
            <a:gdLst>
              <a:gd name="T0" fmla="*/ 5 w 895"/>
              <a:gd name="T1" fmla="*/ 481 h 491"/>
              <a:gd name="T2" fmla="*/ 855 w 895"/>
              <a:gd name="T3" fmla="*/ 481 h 491"/>
              <a:gd name="T4" fmla="*/ 850 w 895"/>
              <a:gd name="T5" fmla="*/ 486 h 491"/>
              <a:gd name="T6" fmla="*/ 850 w 895"/>
              <a:gd name="T7" fmla="*/ 67 h 491"/>
              <a:gd name="T8" fmla="*/ 850 w 895"/>
              <a:gd name="T9" fmla="*/ 65 h 491"/>
              <a:gd name="T10" fmla="*/ 852 w 895"/>
              <a:gd name="T11" fmla="*/ 63 h 491"/>
              <a:gd name="T12" fmla="*/ 853 w 895"/>
              <a:gd name="T13" fmla="*/ 62 h 491"/>
              <a:gd name="T14" fmla="*/ 855 w 895"/>
              <a:gd name="T15" fmla="*/ 62 h 491"/>
              <a:gd name="T16" fmla="*/ 857 w 895"/>
              <a:gd name="T17" fmla="*/ 62 h 491"/>
              <a:gd name="T18" fmla="*/ 858 w 895"/>
              <a:gd name="T19" fmla="*/ 63 h 491"/>
              <a:gd name="T20" fmla="*/ 860 w 895"/>
              <a:gd name="T21" fmla="*/ 65 h 491"/>
              <a:gd name="T22" fmla="*/ 860 w 895"/>
              <a:gd name="T23" fmla="*/ 67 h 491"/>
              <a:gd name="T24" fmla="*/ 860 w 895"/>
              <a:gd name="T25" fmla="*/ 486 h 491"/>
              <a:gd name="T26" fmla="*/ 860 w 895"/>
              <a:gd name="T27" fmla="*/ 488 h 491"/>
              <a:gd name="T28" fmla="*/ 858 w 895"/>
              <a:gd name="T29" fmla="*/ 490 h 491"/>
              <a:gd name="T30" fmla="*/ 857 w 895"/>
              <a:gd name="T31" fmla="*/ 491 h 491"/>
              <a:gd name="T32" fmla="*/ 855 w 895"/>
              <a:gd name="T33" fmla="*/ 491 h 491"/>
              <a:gd name="T34" fmla="*/ 5 w 895"/>
              <a:gd name="T35" fmla="*/ 491 h 491"/>
              <a:gd name="T36" fmla="*/ 4 w 895"/>
              <a:gd name="T37" fmla="*/ 491 h 491"/>
              <a:gd name="T38" fmla="*/ 2 w 895"/>
              <a:gd name="T39" fmla="*/ 490 h 491"/>
              <a:gd name="T40" fmla="*/ 0 w 895"/>
              <a:gd name="T41" fmla="*/ 488 h 491"/>
              <a:gd name="T42" fmla="*/ 0 w 895"/>
              <a:gd name="T43" fmla="*/ 486 h 491"/>
              <a:gd name="T44" fmla="*/ 0 w 895"/>
              <a:gd name="T45" fmla="*/ 483 h 491"/>
              <a:gd name="T46" fmla="*/ 2 w 895"/>
              <a:gd name="T47" fmla="*/ 481 h 491"/>
              <a:gd name="T48" fmla="*/ 4 w 895"/>
              <a:gd name="T49" fmla="*/ 481 h 491"/>
              <a:gd name="T50" fmla="*/ 5 w 895"/>
              <a:gd name="T51" fmla="*/ 481 h 491"/>
              <a:gd name="T52" fmla="*/ 815 w 895"/>
              <a:gd name="T53" fmla="*/ 81 h 491"/>
              <a:gd name="T54" fmla="*/ 855 w 895"/>
              <a:gd name="T55" fmla="*/ 0 h 491"/>
              <a:gd name="T56" fmla="*/ 895 w 895"/>
              <a:gd name="T57" fmla="*/ 81 h 491"/>
              <a:gd name="T58" fmla="*/ 815 w 895"/>
              <a:gd name="T59" fmla="*/ 8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95" h="491">
                <a:moveTo>
                  <a:pt x="5" y="481"/>
                </a:moveTo>
                <a:lnTo>
                  <a:pt x="855" y="481"/>
                </a:lnTo>
                <a:lnTo>
                  <a:pt x="850" y="486"/>
                </a:lnTo>
                <a:lnTo>
                  <a:pt x="850" y="67"/>
                </a:lnTo>
                <a:lnTo>
                  <a:pt x="850" y="65"/>
                </a:lnTo>
                <a:lnTo>
                  <a:pt x="852" y="63"/>
                </a:lnTo>
                <a:lnTo>
                  <a:pt x="853" y="62"/>
                </a:lnTo>
                <a:lnTo>
                  <a:pt x="855" y="62"/>
                </a:lnTo>
                <a:lnTo>
                  <a:pt x="857" y="62"/>
                </a:lnTo>
                <a:lnTo>
                  <a:pt x="858" y="63"/>
                </a:lnTo>
                <a:lnTo>
                  <a:pt x="860" y="65"/>
                </a:lnTo>
                <a:lnTo>
                  <a:pt x="860" y="67"/>
                </a:lnTo>
                <a:lnTo>
                  <a:pt x="860" y="486"/>
                </a:lnTo>
                <a:lnTo>
                  <a:pt x="860" y="488"/>
                </a:lnTo>
                <a:lnTo>
                  <a:pt x="858" y="490"/>
                </a:lnTo>
                <a:lnTo>
                  <a:pt x="857" y="491"/>
                </a:lnTo>
                <a:lnTo>
                  <a:pt x="855" y="491"/>
                </a:lnTo>
                <a:lnTo>
                  <a:pt x="5" y="491"/>
                </a:lnTo>
                <a:lnTo>
                  <a:pt x="4" y="491"/>
                </a:lnTo>
                <a:lnTo>
                  <a:pt x="2" y="490"/>
                </a:lnTo>
                <a:lnTo>
                  <a:pt x="0" y="488"/>
                </a:lnTo>
                <a:lnTo>
                  <a:pt x="0" y="486"/>
                </a:lnTo>
                <a:lnTo>
                  <a:pt x="0" y="483"/>
                </a:lnTo>
                <a:lnTo>
                  <a:pt x="2" y="481"/>
                </a:lnTo>
                <a:lnTo>
                  <a:pt x="4" y="481"/>
                </a:lnTo>
                <a:lnTo>
                  <a:pt x="5" y="481"/>
                </a:lnTo>
                <a:close/>
                <a:moveTo>
                  <a:pt x="815" y="81"/>
                </a:moveTo>
                <a:lnTo>
                  <a:pt x="855" y="0"/>
                </a:lnTo>
                <a:lnTo>
                  <a:pt x="895" y="81"/>
                </a:lnTo>
                <a:lnTo>
                  <a:pt x="815" y="81"/>
                </a:lnTo>
                <a:close/>
              </a:path>
            </a:pathLst>
          </a:custGeom>
          <a:solidFill>
            <a:srgbClr val="000000"/>
          </a:solidFill>
          <a:ln w="1588">
            <a:solidFill>
              <a:srgbClr val="000000"/>
            </a:solidFill>
            <a:round/>
            <a:headEnd/>
            <a:tailEnd/>
          </a:ln>
        </p:spPr>
        <p:txBody>
          <a:bodyPr/>
          <a:lstStyle/>
          <a:p>
            <a:pPr eaLnBrk="0" fontAlgn="base" hangingPunct="0">
              <a:spcBef>
                <a:spcPct val="0"/>
              </a:spcBef>
              <a:spcAft>
                <a:spcPct val="0"/>
              </a:spcAft>
            </a:pPr>
            <a:endParaRPr lang="en-US" altLang="zh-CN">
              <a:solidFill>
                <a:prstClr val="black"/>
              </a:solidFill>
              <a:latin typeface="Arial" panose="020B0604020202020204" pitchFamily="34" charset="0"/>
              <a:ea typeface="宋体" panose="02010600030101010101" pitchFamily="2" charset="-122"/>
            </a:endParaRPr>
          </a:p>
        </p:txBody>
      </p:sp>
      <p:sp>
        <p:nvSpPr>
          <p:cNvPr id="24728" name="Freeform 156">
            <a:extLst>
              <a:ext uri="{FF2B5EF4-FFF2-40B4-BE49-F238E27FC236}">
                <a16:creationId xmlns:a16="http://schemas.microsoft.com/office/drawing/2014/main" id="{CB718F9F-9587-7C40-C333-296FC13CB71E}"/>
              </a:ext>
            </a:extLst>
          </p:cNvPr>
          <p:cNvSpPr>
            <a:spLocks noEditPoints="1" noChangeArrowheads="1"/>
          </p:cNvSpPr>
          <p:nvPr/>
        </p:nvSpPr>
        <p:spPr bwMode="auto">
          <a:xfrm>
            <a:off x="7045325" y="1089025"/>
            <a:ext cx="388938" cy="711200"/>
          </a:xfrm>
          <a:custGeom>
            <a:avLst/>
            <a:gdLst>
              <a:gd name="T0" fmla="*/ 481 w 491"/>
              <a:gd name="T1" fmla="*/ 891 h 896"/>
              <a:gd name="T2" fmla="*/ 481 w 491"/>
              <a:gd name="T3" fmla="*/ 40 h 896"/>
              <a:gd name="T4" fmla="*/ 486 w 491"/>
              <a:gd name="T5" fmla="*/ 45 h 896"/>
              <a:gd name="T6" fmla="*/ 68 w 491"/>
              <a:gd name="T7" fmla="*/ 45 h 896"/>
              <a:gd name="T8" fmla="*/ 66 w 491"/>
              <a:gd name="T9" fmla="*/ 45 h 896"/>
              <a:gd name="T10" fmla="*/ 65 w 491"/>
              <a:gd name="T11" fmla="*/ 44 h 896"/>
              <a:gd name="T12" fmla="*/ 63 w 491"/>
              <a:gd name="T13" fmla="*/ 42 h 896"/>
              <a:gd name="T14" fmla="*/ 63 w 491"/>
              <a:gd name="T15" fmla="*/ 40 h 896"/>
              <a:gd name="T16" fmla="*/ 63 w 491"/>
              <a:gd name="T17" fmla="*/ 39 h 896"/>
              <a:gd name="T18" fmla="*/ 65 w 491"/>
              <a:gd name="T19" fmla="*/ 37 h 896"/>
              <a:gd name="T20" fmla="*/ 66 w 491"/>
              <a:gd name="T21" fmla="*/ 36 h 896"/>
              <a:gd name="T22" fmla="*/ 68 w 491"/>
              <a:gd name="T23" fmla="*/ 36 h 896"/>
              <a:gd name="T24" fmla="*/ 486 w 491"/>
              <a:gd name="T25" fmla="*/ 36 h 896"/>
              <a:gd name="T26" fmla="*/ 487 w 491"/>
              <a:gd name="T27" fmla="*/ 36 h 896"/>
              <a:gd name="T28" fmla="*/ 489 w 491"/>
              <a:gd name="T29" fmla="*/ 37 h 896"/>
              <a:gd name="T30" fmla="*/ 491 w 491"/>
              <a:gd name="T31" fmla="*/ 39 h 896"/>
              <a:gd name="T32" fmla="*/ 491 w 491"/>
              <a:gd name="T33" fmla="*/ 40 h 896"/>
              <a:gd name="T34" fmla="*/ 491 w 491"/>
              <a:gd name="T35" fmla="*/ 891 h 896"/>
              <a:gd name="T36" fmla="*/ 491 w 491"/>
              <a:gd name="T37" fmla="*/ 893 h 896"/>
              <a:gd name="T38" fmla="*/ 489 w 491"/>
              <a:gd name="T39" fmla="*/ 895 h 896"/>
              <a:gd name="T40" fmla="*/ 487 w 491"/>
              <a:gd name="T41" fmla="*/ 896 h 896"/>
              <a:gd name="T42" fmla="*/ 486 w 491"/>
              <a:gd name="T43" fmla="*/ 896 h 896"/>
              <a:gd name="T44" fmla="*/ 484 w 491"/>
              <a:gd name="T45" fmla="*/ 896 h 896"/>
              <a:gd name="T46" fmla="*/ 482 w 491"/>
              <a:gd name="T47" fmla="*/ 895 h 896"/>
              <a:gd name="T48" fmla="*/ 481 w 491"/>
              <a:gd name="T49" fmla="*/ 893 h 896"/>
              <a:gd name="T50" fmla="*/ 481 w 491"/>
              <a:gd name="T51" fmla="*/ 891 h 896"/>
              <a:gd name="T52" fmla="*/ 81 w 491"/>
              <a:gd name="T53" fmla="*/ 81 h 896"/>
              <a:gd name="T54" fmla="*/ 0 w 491"/>
              <a:gd name="T55" fmla="*/ 40 h 896"/>
              <a:gd name="T56" fmla="*/ 81 w 491"/>
              <a:gd name="T57" fmla="*/ 0 h 896"/>
              <a:gd name="T58" fmla="*/ 81 w 491"/>
              <a:gd name="T59" fmla="*/ 81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1" h="896">
                <a:moveTo>
                  <a:pt x="481" y="891"/>
                </a:moveTo>
                <a:lnTo>
                  <a:pt x="481" y="40"/>
                </a:lnTo>
                <a:lnTo>
                  <a:pt x="486" y="45"/>
                </a:lnTo>
                <a:lnTo>
                  <a:pt x="68" y="45"/>
                </a:lnTo>
                <a:lnTo>
                  <a:pt x="66" y="45"/>
                </a:lnTo>
                <a:lnTo>
                  <a:pt x="65" y="44"/>
                </a:lnTo>
                <a:lnTo>
                  <a:pt x="63" y="42"/>
                </a:lnTo>
                <a:lnTo>
                  <a:pt x="63" y="40"/>
                </a:lnTo>
                <a:lnTo>
                  <a:pt x="63" y="39"/>
                </a:lnTo>
                <a:lnTo>
                  <a:pt x="65" y="37"/>
                </a:lnTo>
                <a:lnTo>
                  <a:pt x="66" y="36"/>
                </a:lnTo>
                <a:lnTo>
                  <a:pt x="68" y="36"/>
                </a:lnTo>
                <a:lnTo>
                  <a:pt x="486" y="36"/>
                </a:lnTo>
                <a:lnTo>
                  <a:pt x="487" y="36"/>
                </a:lnTo>
                <a:lnTo>
                  <a:pt x="489" y="37"/>
                </a:lnTo>
                <a:lnTo>
                  <a:pt x="491" y="39"/>
                </a:lnTo>
                <a:lnTo>
                  <a:pt x="491" y="40"/>
                </a:lnTo>
                <a:lnTo>
                  <a:pt x="491" y="891"/>
                </a:lnTo>
                <a:lnTo>
                  <a:pt x="491" y="893"/>
                </a:lnTo>
                <a:lnTo>
                  <a:pt x="489" y="895"/>
                </a:lnTo>
                <a:lnTo>
                  <a:pt x="487" y="896"/>
                </a:lnTo>
                <a:lnTo>
                  <a:pt x="486" y="896"/>
                </a:lnTo>
                <a:lnTo>
                  <a:pt x="484" y="896"/>
                </a:lnTo>
                <a:lnTo>
                  <a:pt x="482" y="895"/>
                </a:lnTo>
                <a:lnTo>
                  <a:pt x="481" y="893"/>
                </a:lnTo>
                <a:lnTo>
                  <a:pt x="481" y="891"/>
                </a:lnTo>
                <a:close/>
                <a:moveTo>
                  <a:pt x="81" y="81"/>
                </a:moveTo>
                <a:lnTo>
                  <a:pt x="0" y="40"/>
                </a:lnTo>
                <a:lnTo>
                  <a:pt x="81" y="0"/>
                </a:lnTo>
                <a:lnTo>
                  <a:pt x="81" y="81"/>
                </a:lnTo>
                <a:close/>
              </a:path>
            </a:pathLst>
          </a:custGeom>
          <a:solidFill>
            <a:srgbClr val="000000"/>
          </a:solidFill>
          <a:ln w="1588">
            <a:solidFill>
              <a:srgbClr val="000000"/>
            </a:solidFill>
            <a:round/>
            <a:headEnd/>
            <a:tailEnd/>
          </a:ln>
        </p:spPr>
        <p:txBody>
          <a:bodyPr/>
          <a:lstStyle/>
          <a:p>
            <a:pPr eaLnBrk="0" fontAlgn="base" hangingPunct="0">
              <a:spcBef>
                <a:spcPct val="0"/>
              </a:spcBef>
              <a:spcAft>
                <a:spcPct val="0"/>
              </a:spcAft>
            </a:pPr>
            <a:endParaRPr lang="en-US" altLang="zh-CN">
              <a:solidFill>
                <a:prstClr val="black"/>
              </a:solidFill>
              <a:latin typeface="Arial" panose="020B0604020202020204" pitchFamily="34" charset="0"/>
              <a:ea typeface="宋体" panose="02010600030101010101" pitchFamily="2" charset="-122"/>
            </a:endParaRPr>
          </a:p>
        </p:txBody>
      </p:sp>
      <p:sp>
        <p:nvSpPr>
          <p:cNvPr id="24729" name="Rectangle 157">
            <a:extLst>
              <a:ext uri="{FF2B5EF4-FFF2-40B4-BE49-F238E27FC236}">
                <a16:creationId xmlns:a16="http://schemas.microsoft.com/office/drawing/2014/main" id="{62B4370B-38D2-AC32-8062-584052DE1699}"/>
              </a:ext>
            </a:extLst>
          </p:cNvPr>
          <p:cNvSpPr>
            <a:spLocks noChangeArrowheads="1"/>
          </p:cNvSpPr>
          <p:nvPr/>
        </p:nvSpPr>
        <p:spPr bwMode="auto">
          <a:xfrm rot="16200000">
            <a:off x="5453063" y="5232401"/>
            <a:ext cx="3206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1000">
                <a:solidFill>
                  <a:srgbClr val="000000"/>
                </a:solidFill>
                <a:latin typeface="Times New Roman" panose="02020603050405020304" pitchFamily="18" charset="0"/>
              </a:rPr>
              <a:t>100 m</a:t>
            </a:r>
            <a:endParaRPr lang="en-US" altLang="en-US">
              <a:solidFill>
                <a:prstClr val="black"/>
              </a:solidFill>
              <a:latin typeface="Arial" panose="020B0604020202020204" pitchFamily="34" charset="0"/>
              <a:cs typeface="Arial" panose="020B0604020202020204" pitchFamily="34" charset="0"/>
            </a:endParaRPr>
          </a:p>
        </p:txBody>
      </p:sp>
      <p:sp>
        <p:nvSpPr>
          <p:cNvPr id="24730" name="Rectangle 158">
            <a:extLst>
              <a:ext uri="{FF2B5EF4-FFF2-40B4-BE49-F238E27FC236}">
                <a16:creationId xmlns:a16="http://schemas.microsoft.com/office/drawing/2014/main" id="{FE3672FE-A8F0-EDC8-45D0-C06FEC8BB97B}"/>
              </a:ext>
            </a:extLst>
          </p:cNvPr>
          <p:cNvSpPr>
            <a:spLocks noChangeArrowheads="1"/>
          </p:cNvSpPr>
          <p:nvPr/>
        </p:nvSpPr>
        <p:spPr bwMode="auto">
          <a:xfrm rot="16200000">
            <a:off x="5597525" y="5049838"/>
            <a:ext cx="317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10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4731" name="Rectangle 159">
            <a:extLst>
              <a:ext uri="{FF2B5EF4-FFF2-40B4-BE49-F238E27FC236}">
                <a16:creationId xmlns:a16="http://schemas.microsoft.com/office/drawing/2014/main" id="{568115B4-8F5E-8CEA-98EF-E41D03FC079A}"/>
              </a:ext>
            </a:extLst>
          </p:cNvPr>
          <p:cNvSpPr>
            <a:spLocks noChangeArrowheads="1"/>
          </p:cNvSpPr>
          <p:nvPr/>
        </p:nvSpPr>
        <p:spPr bwMode="auto">
          <a:xfrm rot="16200000">
            <a:off x="2916238" y="2630488"/>
            <a:ext cx="3206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1000">
                <a:solidFill>
                  <a:srgbClr val="000000"/>
                </a:solidFill>
                <a:latin typeface="Times New Roman" panose="02020603050405020304" pitchFamily="18" charset="0"/>
              </a:rPr>
              <a:t>250 m</a:t>
            </a:r>
            <a:endParaRPr lang="en-US" altLang="en-US">
              <a:solidFill>
                <a:prstClr val="black"/>
              </a:solidFill>
              <a:latin typeface="Arial" panose="020B0604020202020204" pitchFamily="34" charset="0"/>
              <a:cs typeface="Arial" panose="020B0604020202020204" pitchFamily="34" charset="0"/>
            </a:endParaRPr>
          </a:p>
        </p:txBody>
      </p:sp>
      <p:sp>
        <p:nvSpPr>
          <p:cNvPr id="24732" name="Rectangle 160">
            <a:extLst>
              <a:ext uri="{FF2B5EF4-FFF2-40B4-BE49-F238E27FC236}">
                <a16:creationId xmlns:a16="http://schemas.microsoft.com/office/drawing/2014/main" id="{384EC7F3-AD22-F27E-60E6-4A331F30EE2D}"/>
              </a:ext>
            </a:extLst>
          </p:cNvPr>
          <p:cNvSpPr>
            <a:spLocks noChangeArrowheads="1"/>
          </p:cNvSpPr>
          <p:nvPr/>
        </p:nvSpPr>
        <p:spPr bwMode="auto">
          <a:xfrm rot="16200000">
            <a:off x="3060700" y="2447925"/>
            <a:ext cx="317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10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4733" name="Rectangle 161">
            <a:extLst>
              <a:ext uri="{FF2B5EF4-FFF2-40B4-BE49-F238E27FC236}">
                <a16:creationId xmlns:a16="http://schemas.microsoft.com/office/drawing/2014/main" id="{F0648CB2-5FFD-A26A-B417-8B7AE01A4135}"/>
              </a:ext>
            </a:extLst>
          </p:cNvPr>
          <p:cNvSpPr>
            <a:spLocks noChangeArrowheads="1"/>
          </p:cNvSpPr>
          <p:nvPr/>
        </p:nvSpPr>
        <p:spPr bwMode="auto">
          <a:xfrm>
            <a:off x="5913439" y="4002089"/>
            <a:ext cx="7302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b="1">
                <a:solidFill>
                  <a:srgbClr val="000000"/>
                </a:solidFill>
                <a:latin typeface="Times New Roman" panose="02020603050405020304" pitchFamily="18" charset="0"/>
              </a:rPr>
              <a:t>A</a:t>
            </a:r>
            <a:endParaRPr lang="en-US" altLang="en-US">
              <a:solidFill>
                <a:prstClr val="black"/>
              </a:solidFill>
              <a:latin typeface="Arial" panose="020B0604020202020204" pitchFamily="34" charset="0"/>
              <a:cs typeface="Arial" panose="020B0604020202020204" pitchFamily="34" charset="0"/>
            </a:endParaRPr>
          </a:p>
        </p:txBody>
      </p:sp>
      <p:sp>
        <p:nvSpPr>
          <p:cNvPr id="24734" name="Rectangle 162">
            <a:extLst>
              <a:ext uri="{FF2B5EF4-FFF2-40B4-BE49-F238E27FC236}">
                <a16:creationId xmlns:a16="http://schemas.microsoft.com/office/drawing/2014/main" id="{578E31AE-C485-F2A9-A253-1BD0856FDFA8}"/>
              </a:ext>
            </a:extLst>
          </p:cNvPr>
          <p:cNvSpPr>
            <a:spLocks noChangeArrowheads="1"/>
          </p:cNvSpPr>
          <p:nvPr/>
        </p:nvSpPr>
        <p:spPr bwMode="auto">
          <a:xfrm>
            <a:off x="5991225" y="4002089"/>
            <a:ext cx="254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b="1">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4735" name="Rectangle 163">
            <a:extLst>
              <a:ext uri="{FF2B5EF4-FFF2-40B4-BE49-F238E27FC236}">
                <a16:creationId xmlns:a16="http://schemas.microsoft.com/office/drawing/2014/main" id="{B756CD3D-4EB0-73D7-84A0-02CD826CFE01}"/>
              </a:ext>
            </a:extLst>
          </p:cNvPr>
          <p:cNvSpPr>
            <a:spLocks noChangeArrowheads="1"/>
          </p:cNvSpPr>
          <p:nvPr/>
        </p:nvSpPr>
        <p:spPr bwMode="auto">
          <a:xfrm>
            <a:off x="5916613" y="3235326"/>
            <a:ext cx="6893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b="1">
                <a:solidFill>
                  <a:srgbClr val="000000"/>
                </a:solidFill>
                <a:latin typeface="Times New Roman" panose="02020603050405020304" pitchFamily="18" charset="0"/>
              </a:rPr>
              <a:t>B</a:t>
            </a:r>
            <a:endParaRPr lang="en-US" altLang="en-US">
              <a:solidFill>
                <a:prstClr val="black"/>
              </a:solidFill>
              <a:latin typeface="Arial" panose="020B0604020202020204" pitchFamily="34" charset="0"/>
              <a:cs typeface="Arial" panose="020B0604020202020204" pitchFamily="34" charset="0"/>
            </a:endParaRPr>
          </a:p>
        </p:txBody>
      </p:sp>
      <p:sp>
        <p:nvSpPr>
          <p:cNvPr id="24736" name="Rectangle 164">
            <a:extLst>
              <a:ext uri="{FF2B5EF4-FFF2-40B4-BE49-F238E27FC236}">
                <a16:creationId xmlns:a16="http://schemas.microsoft.com/office/drawing/2014/main" id="{434FD53A-673C-A713-22CD-33C4E2DDCD08}"/>
              </a:ext>
            </a:extLst>
          </p:cNvPr>
          <p:cNvSpPr>
            <a:spLocks noChangeArrowheads="1"/>
          </p:cNvSpPr>
          <p:nvPr/>
        </p:nvSpPr>
        <p:spPr bwMode="auto">
          <a:xfrm>
            <a:off x="5988050" y="3235325"/>
            <a:ext cx="254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b="1">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4737" name="Rectangle 165">
            <a:extLst>
              <a:ext uri="{FF2B5EF4-FFF2-40B4-BE49-F238E27FC236}">
                <a16:creationId xmlns:a16="http://schemas.microsoft.com/office/drawing/2014/main" id="{4FA15998-4536-4C01-FD92-AB4F78D994D3}"/>
              </a:ext>
            </a:extLst>
          </p:cNvPr>
          <p:cNvSpPr>
            <a:spLocks noChangeArrowheads="1"/>
          </p:cNvSpPr>
          <p:nvPr/>
        </p:nvSpPr>
        <p:spPr bwMode="auto">
          <a:xfrm>
            <a:off x="5913439" y="2457450"/>
            <a:ext cx="730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b="1">
                <a:solidFill>
                  <a:srgbClr val="000000"/>
                </a:solidFill>
                <a:latin typeface="Times New Roman" panose="02020603050405020304" pitchFamily="18" charset="0"/>
              </a:rPr>
              <a:t>C</a:t>
            </a:r>
            <a:endParaRPr lang="en-US" altLang="en-US">
              <a:solidFill>
                <a:prstClr val="black"/>
              </a:solidFill>
              <a:latin typeface="Arial" panose="020B0604020202020204" pitchFamily="34" charset="0"/>
              <a:cs typeface="Arial" panose="020B0604020202020204" pitchFamily="34" charset="0"/>
            </a:endParaRPr>
          </a:p>
        </p:txBody>
      </p:sp>
      <p:sp>
        <p:nvSpPr>
          <p:cNvPr id="24738" name="Rectangle 166">
            <a:extLst>
              <a:ext uri="{FF2B5EF4-FFF2-40B4-BE49-F238E27FC236}">
                <a16:creationId xmlns:a16="http://schemas.microsoft.com/office/drawing/2014/main" id="{A27B26D0-4F30-0C8F-8EC4-F799FE612662}"/>
              </a:ext>
            </a:extLst>
          </p:cNvPr>
          <p:cNvSpPr>
            <a:spLocks noChangeArrowheads="1"/>
          </p:cNvSpPr>
          <p:nvPr/>
        </p:nvSpPr>
        <p:spPr bwMode="auto">
          <a:xfrm>
            <a:off x="5991225" y="2457450"/>
            <a:ext cx="254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b="1">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4739" name="Rectangle 167">
            <a:extLst>
              <a:ext uri="{FF2B5EF4-FFF2-40B4-BE49-F238E27FC236}">
                <a16:creationId xmlns:a16="http://schemas.microsoft.com/office/drawing/2014/main" id="{52269464-0C83-D918-3CDD-2F215AB7C866}"/>
              </a:ext>
            </a:extLst>
          </p:cNvPr>
          <p:cNvSpPr>
            <a:spLocks noChangeArrowheads="1"/>
          </p:cNvSpPr>
          <p:nvPr/>
        </p:nvSpPr>
        <p:spPr bwMode="auto">
          <a:xfrm>
            <a:off x="5913439" y="1589089"/>
            <a:ext cx="7302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b="1">
                <a:solidFill>
                  <a:srgbClr val="000000"/>
                </a:solidFill>
                <a:latin typeface="Times New Roman" panose="02020603050405020304" pitchFamily="18" charset="0"/>
              </a:rPr>
              <a:t>D</a:t>
            </a:r>
            <a:endParaRPr lang="en-US" altLang="en-US">
              <a:solidFill>
                <a:prstClr val="black"/>
              </a:solidFill>
              <a:latin typeface="Arial" panose="020B0604020202020204" pitchFamily="34" charset="0"/>
              <a:cs typeface="Arial" panose="020B0604020202020204" pitchFamily="34" charset="0"/>
            </a:endParaRPr>
          </a:p>
        </p:txBody>
      </p:sp>
      <p:sp>
        <p:nvSpPr>
          <p:cNvPr id="24740" name="Rectangle 168">
            <a:extLst>
              <a:ext uri="{FF2B5EF4-FFF2-40B4-BE49-F238E27FC236}">
                <a16:creationId xmlns:a16="http://schemas.microsoft.com/office/drawing/2014/main" id="{6FB2439B-EA4E-0092-A389-F329D227DBCE}"/>
              </a:ext>
            </a:extLst>
          </p:cNvPr>
          <p:cNvSpPr>
            <a:spLocks noChangeArrowheads="1"/>
          </p:cNvSpPr>
          <p:nvPr/>
        </p:nvSpPr>
        <p:spPr bwMode="auto">
          <a:xfrm>
            <a:off x="5991225" y="1589089"/>
            <a:ext cx="254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b="1">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4741" name="Rectangle 169">
            <a:extLst>
              <a:ext uri="{FF2B5EF4-FFF2-40B4-BE49-F238E27FC236}">
                <a16:creationId xmlns:a16="http://schemas.microsoft.com/office/drawing/2014/main" id="{4D112042-1E94-3E0D-AB7F-EC20ACC7BD85}"/>
              </a:ext>
            </a:extLst>
          </p:cNvPr>
          <p:cNvSpPr>
            <a:spLocks noChangeArrowheads="1"/>
          </p:cNvSpPr>
          <p:nvPr/>
        </p:nvSpPr>
        <p:spPr bwMode="auto">
          <a:xfrm>
            <a:off x="5918201" y="785814"/>
            <a:ext cx="68263"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b="1">
                <a:solidFill>
                  <a:srgbClr val="000000"/>
                </a:solidFill>
                <a:latin typeface="Times New Roman" panose="02020603050405020304" pitchFamily="18" charset="0"/>
              </a:rPr>
              <a:t>E</a:t>
            </a:r>
            <a:endParaRPr lang="en-US" altLang="en-US">
              <a:solidFill>
                <a:prstClr val="black"/>
              </a:solidFill>
              <a:latin typeface="Arial" panose="020B0604020202020204" pitchFamily="34" charset="0"/>
              <a:cs typeface="Arial" panose="020B0604020202020204" pitchFamily="34" charset="0"/>
            </a:endParaRPr>
          </a:p>
        </p:txBody>
      </p:sp>
      <p:sp>
        <p:nvSpPr>
          <p:cNvPr id="24742" name="Rectangle 170">
            <a:extLst>
              <a:ext uri="{FF2B5EF4-FFF2-40B4-BE49-F238E27FC236}">
                <a16:creationId xmlns:a16="http://schemas.microsoft.com/office/drawing/2014/main" id="{9A07092F-2598-5E3E-191A-0D2AEF18F956}"/>
              </a:ext>
            </a:extLst>
          </p:cNvPr>
          <p:cNvSpPr>
            <a:spLocks noChangeArrowheads="1"/>
          </p:cNvSpPr>
          <p:nvPr/>
        </p:nvSpPr>
        <p:spPr bwMode="auto">
          <a:xfrm>
            <a:off x="5988050" y="785814"/>
            <a:ext cx="254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b="1">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4743" name="Freeform 171">
            <a:extLst>
              <a:ext uri="{FF2B5EF4-FFF2-40B4-BE49-F238E27FC236}">
                <a16:creationId xmlns:a16="http://schemas.microsoft.com/office/drawing/2014/main" id="{E5F1B026-9217-1D36-0AD7-ED77376445E1}"/>
              </a:ext>
            </a:extLst>
          </p:cNvPr>
          <p:cNvSpPr>
            <a:spLocks noChangeArrowheads="1"/>
          </p:cNvSpPr>
          <p:nvPr/>
        </p:nvSpPr>
        <p:spPr bwMode="auto">
          <a:xfrm>
            <a:off x="5811839" y="4140201"/>
            <a:ext cx="66675" cy="66675"/>
          </a:xfrm>
          <a:custGeom>
            <a:avLst/>
            <a:gdLst>
              <a:gd name="T0" fmla="*/ 42 w 84"/>
              <a:gd name="T1" fmla="*/ 0 h 84"/>
              <a:gd name="T2" fmla="*/ 37 w 84"/>
              <a:gd name="T3" fmla="*/ 0 h 84"/>
              <a:gd name="T4" fmla="*/ 34 w 84"/>
              <a:gd name="T5" fmla="*/ 0 h 84"/>
              <a:gd name="T6" fmla="*/ 26 w 84"/>
              <a:gd name="T7" fmla="*/ 3 h 84"/>
              <a:gd name="T8" fmla="*/ 19 w 84"/>
              <a:gd name="T9" fmla="*/ 6 h 84"/>
              <a:gd name="T10" fmla="*/ 13 w 84"/>
              <a:gd name="T11" fmla="*/ 11 h 84"/>
              <a:gd name="T12" fmla="*/ 6 w 84"/>
              <a:gd name="T13" fmla="*/ 18 h 84"/>
              <a:gd name="T14" fmla="*/ 3 w 84"/>
              <a:gd name="T15" fmla="*/ 26 h 84"/>
              <a:gd name="T16" fmla="*/ 1 w 84"/>
              <a:gd name="T17" fmla="*/ 34 h 84"/>
              <a:gd name="T18" fmla="*/ 0 w 84"/>
              <a:gd name="T19" fmla="*/ 37 h 84"/>
              <a:gd name="T20" fmla="*/ 0 w 84"/>
              <a:gd name="T21" fmla="*/ 42 h 84"/>
              <a:gd name="T22" fmla="*/ 0 w 84"/>
              <a:gd name="T23" fmla="*/ 47 h 84"/>
              <a:gd name="T24" fmla="*/ 1 w 84"/>
              <a:gd name="T25" fmla="*/ 50 h 84"/>
              <a:gd name="T26" fmla="*/ 3 w 84"/>
              <a:gd name="T27" fmla="*/ 58 h 84"/>
              <a:gd name="T28" fmla="*/ 6 w 84"/>
              <a:gd name="T29" fmla="*/ 65 h 84"/>
              <a:gd name="T30" fmla="*/ 13 w 84"/>
              <a:gd name="T31" fmla="*/ 71 h 84"/>
              <a:gd name="T32" fmla="*/ 19 w 84"/>
              <a:gd name="T33" fmla="*/ 76 h 84"/>
              <a:gd name="T34" fmla="*/ 26 w 84"/>
              <a:gd name="T35" fmla="*/ 81 h 84"/>
              <a:gd name="T36" fmla="*/ 34 w 84"/>
              <a:gd name="T37" fmla="*/ 82 h 84"/>
              <a:gd name="T38" fmla="*/ 37 w 84"/>
              <a:gd name="T39" fmla="*/ 84 h 84"/>
              <a:gd name="T40" fmla="*/ 42 w 84"/>
              <a:gd name="T41" fmla="*/ 84 h 84"/>
              <a:gd name="T42" fmla="*/ 47 w 84"/>
              <a:gd name="T43" fmla="*/ 84 h 84"/>
              <a:gd name="T44" fmla="*/ 50 w 84"/>
              <a:gd name="T45" fmla="*/ 82 h 84"/>
              <a:gd name="T46" fmla="*/ 58 w 84"/>
              <a:gd name="T47" fmla="*/ 81 h 84"/>
              <a:gd name="T48" fmla="*/ 66 w 84"/>
              <a:gd name="T49" fmla="*/ 76 h 84"/>
              <a:gd name="T50" fmla="*/ 73 w 84"/>
              <a:gd name="T51" fmla="*/ 71 h 84"/>
              <a:gd name="T52" fmla="*/ 78 w 84"/>
              <a:gd name="T53" fmla="*/ 65 h 84"/>
              <a:gd name="T54" fmla="*/ 81 w 84"/>
              <a:gd name="T55" fmla="*/ 58 h 84"/>
              <a:gd name="T56" fmla="*/ 84 w 84"/>
              <a:gd name="T57" fmla="*/ 50 h 84"/>
              <a:gd name="T58" fmla="*/ 84 w 84"/>
              <a:gd name="T59" fmla="*/ 47 h 84"/>
              <a:gd name="T60" fmla="*/ 84 w 84"/>
              <a:gd name="T61" fmla="*/ 42 h 84"/>
              <a:gd name="T62" fmla="*/ 84 w 84"/>
              <a:gd name="T63" fmla="*/ 37 h 84"/>
              <a:gd name="T64" fmla="*/ 84 w 84"/>
              <a:gd name="T65" fmla="*/ 34 h 84"/>
              <a:gd name="T66" fmla="*/ 81 w 84"/>
              <a:gd name="T67" fmla="*/ 26 h 84"/>
              <a:gd name="T68" fmla="*/ 78 w 84"/>
              <a:gd name="T69" fmla="*/ 18 h 84"/>
              <a:gd name="T70" fmla="*/ 73 w 84"/>
              <a:gd name="T71" fmla="*/ 11 h 84"/>
              <a:gd name="T72" fmla="*/ 66 w 84"/>
              <a:gd name="T73" fmla="*/ 6 h 84"/>
              <a:gd name="T74" fmla="*/ 58 w 84"/>
              <a:gd name="T75" fmla="*/ 3 h 84"/>
              <a:gd name="T76" fmla="*/ 50 w 84"/>
              <a:gd name="T77" fmla="*/ 0 h 84"/>
              <a:gd name="T78" fmla="*/ 47 w 84"/>
              <a:gd name="T79" fmla="*/ 0 h 84"/>
              <a:gd name="T80" fmla="*/ 42 w 84"/>
              <a:gd name="T8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84">
                <a:moveTo>
                  <a:pt x="42" y="0"/>
                </a:moveTo>
                <a:lnTo>
                  <a:pt x="37" y="0"/>
                </a:lnTo>
                <a:lnTo>
                  <a:pt x="34" y="0"/>
                </a:lnTo>
                <a:lnTo>
                  <a:pt x="26" y="3"/>
                </a:lnTo>
                <a:lnTo>
                  <a:pt x="19" y="6"/>
                </a:lnTo>
                <a:lnTo>
                  <a:pt x="13" y="11"/>
                </a:lnTo>
                <a:lnTo>
                  <a:pt x="6" y="18"/>
                </a:lnTo>
                <a:lnTo>
                  <a:pt x="3" y="26"/>
                </a:lnTo>
                <a:lnTo>
                  <a:pt x="1" y="34"/>
                </a:lnTo>
                <a:lnTo>
                  <a:pt x="0" y="37"/>
                </a:lnTo>
                <a:lnTo>
                  <a:pt x="0" y="42"/>
                </a:lnTo>
                <a:lnTo>
                  <a:pt x="0" y="47"/>
                </a:lnTo>
                <a:lnTo>
                  <a:pt x="1" y="50"/>
                </a:lnTo>
                <a:lnTo>
                  <a:pt x="3" y="58"/>
                </a:lnTo>
                <a:lnTo>
                  <a:pt x="6" y="65"/>
                </a:lnTo>
                <a:lnTo>
                  <a:pt x="13" y="71"/>
                </a:lnTo>
                <a:lnTo>
                  <a:pt x="19" y="76"/>
                </a:lnTo>
                <a:lnTo>
                  <a:pt x="26" y="81"/>
                </a:lnTo>
                <a:lnTo>
                  <a:pt x="34" y="82"/>
                </a:lnTo>
                <a:lnTo>
                  <a:pt x="37" y="84"/>
                </a:lnTo>
                <a:lnTo>
                  <a:pt x="42" y="84"/>
                </a:lnTo>
                <a:lnTo>
                  <a:pt x="47" y="84"/>
                </a:lnTo>
                <a:lnTo>
                  <a:pt x="50" y="82"/>
                </a:lnTo>
                <a:lnTo>
                  <a:pt x="58" y="81"/>
                </a:lnTo>
                <a:lnTo>
                  <a:pt x="66" y="76"/>
                </a:lnTo>
                <a:lnTo>
                  <a:pt x="73" y="71"/>
                </a:lnTo>
                <a:lnTo>
                  <a:pt x="78" y="65"/>
                </a:lnTo>
                <a:lnTo>
                  <a:pt x="81" y="58"/>
                </a:lnTo>
                <a:lnTo>
                  <a:pt x="84" y="50"/>
                </a:lnTo>
                <a:lnTo>
                  <a:pt x="84" y="47"/>
                </a:lnTo>
                <a:lnTo>
                  <a:pt x="84" y="42"/>
                </a:lnTo>
                <a:lnTo>
                  <a:pt x="84" y="37"/>
                </a:lnTo>
                <a:lnTo>
                  <a:pt x="84" y="34"/>
                </a:lnTo>
                <a:lnTo>
                  <a:pt x="81" y="26"/>
                </a:lnTo>
                <a:lnTo>
                  <a:pt x="78" y="18"/>
                </a:lnTo>
                <a:lnTo>
                  <a:pt x="73" y="11"/>
                </a:lnTo>
                <a:lnTo>
                  <a:pt x="66" y="6"/>
                </a:lnTo>
                <a:lnTo>
                  <a:pt x="58" y="3"/>
                </a:lnTo>
                <a:lnTo>
                  <a:pt x="50" y="0"/>
                </a:lnTo>
                <a:lnTo>
                  <a:pt x="47" y="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ltLang="zh-CN">
              <a:solidFill>
                <a:prstClr val="black"/>
              </a:solidFill>
              <a:latin typeface="Arial" panose="020B0604020202020204" pitchFamily="34" charset="0"/>
              <a:ea typeface="宋体" panose="02010600030101010101" pitchFamily="2" charset="-122"/>
            </a:endParaRPr>
          </a:p>
        </p:txBody>
      </p:sp>
      <p:sp>
        <p:nvSpPr>
          <p:cNvPr id="24744" name="Freeform 172">
            <a:extLst>
              <a:ext uri="{FF2B5EF4-FFF2-40B4-BE49-F238E27FC236}">
                <a16:creationId xmlns:a16="http://schemas.microsoft.com/office/drawing/2014/main" id="{11DEBA6E-BBBE-4A6F-C37B-74A54435EF5A}"/>
              </a:ext>
            </a:extLst>
          </p:cNvPr>
          <p:cNvSpPr>
            <a:spLocks noChangeArrowheads="1"/>
          </p:cNvSpPr>
          <p:nvPr/>
        </p:nvSpPr>
        <p:spPr bwMode="auto">
          <a:xfrm>
            <a:off x="5811839" y="4140201"/>
            <a:ext cx="66675" cy="66675"/>
          </a:xfrm>
          <a:custGeom>
            <a:avLst/>
            <a:gdLst>
              <a:gd name="T0" fmla="*/ 42 w 84"/>
              <a:gd name="T1" fmla="*/ 0 h 84"/>
              <a:gd name="T2" fmla="*/ 37 w 84"/>
              <a:gd name="T3" fmla="*/ 0 h 84"/>
              <a:gd name="T4" fmla="*/ 34 w 84"/>
              <a:gd name="T5" fmla="*/ 0 h 84"/>
              <a:gd name="T6" fmla="*/ 26 w 84"/>
              <a:gd name="T7" fmla="*/ 3 h 84"/>
              <a:gd name="T8" fmla="*/ 19 w 84"/>
              <a:gd name="T9" fmla="*/ 6 h 84"/>
              <a:gd name="T10" fmla="*/ 13 w 84"/>
              <a:gd name="T11" fmla="*/ 11 h 84"/>
              <a:gd name="T12" fmla="*/ 6 w 84"/>
              <a:gd name="T13" fmla="*/ 18 h 84"/>
              <a:gd name="T14" fmla="*/ 3 w 84"/>
              <a:gd name="T15" fmla="*/ 26 h 84"/>
              <a:gd name="T16" fmla="*/ 1 w 84"/>
              <a:gd name="T17" fmla="*/ 34 h 84"/>
              <a:gd name="T18" fmla="*/ 0 w 84"/>
              <a:gd name="T19" fmla="*/ 37 h 84"/>
              <a:gd name="T20" fmla="*/ 0 w 84"/>
              <a:gd name="T21" fmla="*/ 42 h 84"/>
              <a:gd name="T22" fmla="*/ 0 w 84"/>
              <a:gd name="T23" fmla="*/ 47 h 84"/>
              <a:gd name="T24" fmla="*/ 1 w 84"/>
              <a:gd name="T25" fmla="*/ 50 h 84"/>
              <a:gd name="T26" fmla="*/ 3 w 84"/>
              <a:gd name="T27" fmla="*/ 58 h 84"/>
              <a:gd name="T28" fmla="*/ 6 w 84"/>
              <a:gd name="T29" fmla="*/ 65 h 84"/>
              <a:gd name="T30" fmla="*/ 13 w 84"/>
              <a:gd name="T31" fmla="*/ 71 h 84"/>
              <a:gd name="T32" fmla="*/ 19 w 84"/>
              <a:gd name="T33" fmla="*/ 76 h 84"/>
              <a:gd name="T34" fmla="*/ 26 w 84"/>
              <a:gd name="T35" fmla="*/ 81 h 84"/>
              <a:gd name="T36" fmla="*/ 34 w 84"/>
              <a:gd name="T37" fmla="*/ 82 h 84"/>
              <a:gd name="T38" fmla="*/ 37 w 84"/>
              <a:gd name="T39" fmla="*/ 84 h 84"/>
              <a:gd name="T40" fmla="*/ 42 w 84"/>
              <a:gd name="T41" fmla="*/ 84 h 84"/>
              <a:gd name="T42" fmla="*/ 47 w 84"/>
              <a:gd name="T43" fmla="*/ 84 h 84"/>
              <a:gd name="T44" fmla="*/ 50 w 84"/>
              <a:gd name="T45" fmla="*/ 82 h 84"/>
              <a:gd name="T46" fmla="*/ 58 w 84"/>
              <a:gd name="T47" fmla="*/ 81 h 84"/>
              <a:gd name="T48" fmla="*/ 66 w 84"/>
              <a:gd name="T49" fmla="*/ 76 h 84"/>
              <a:gd name="T50" fmla="*/ 73 w 84"/>
              <a:gd name="T51" fmla="*/ 71 h 84"/>
              <a:gd name="T52" fmla="*/ 78 w 84"/>
              <a:gd name="T53" fmla="*/ 65 h 84"/>
              <a:gd name="T54" fmla="*/ 81 w 84"/>
              <a:gd name="T55" fmla="*/ 58 h 84"/>
              <a:gd name="T56" fmla="*/ 84 w 84"/>
              <a:gd name="T57" fmla="*/ 50 h 84"/>
              <a:gd name="T58" fmla="*/ 84 w 84"/>
              <a:gd name="T59" fmla="*/ 47 h 84"/>
              <a:gd name="T60" fmla="*/ 84 w 84"/>
              <a:gd name="T61" fmla="*/ 42 h 84"/>
              <a:gd name="T62" fmla="*/ 84 w 84"/>
              <a:gd name="T63" fmla="*/ 37 h 84"/>
              <a:gd name="T64" fmla="*/ 84 w 84"/>
              <a:gd name="T65" fmla="*/ 34 h 84"/>
              <a:gd name="T66" fmla="*/ 81 w 84"/>
              <a:gd name="T67" fmla="*/ 26 h 84"/>
              <a:gd name="T68" fmla="*/ 78 w 84"/>
              <a:gd name="T69" fmla="*/ 18 h 84"/>
              <a:gd name="T70" fmla="*/ 73 w 84"/>
              <a:gd name="T71" fmla="*/ 11 h 84"/>
              <a:gd name="T72" fmla="*/ 66 w 84"/>
              <a:gd name="T73" fmla="*/ 6 h 84"/>
              <a:gd name="T74" fmla="*/ 58 w 84"/>
              <a:gd name="T75" fmla="*/ 3 h 84"/>
              <a:gd name="T76" fmla="*/ 50 w 84"/>
              <a:gd name="T77" fmla="*/ 0 h 84"/>
              <a:gd name="T78" fmla="*/ 47 w 84"/>
              <a:gd name="T79" fmla="*/ 0 h 84"/>
              <a:gd name="T80" fmla="*/ 42 w 84"/>
              <a:gd name="T8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84">
                <a:moveTo>
                  <a:pt x="42" y="0"/>
                </a:moveTo>
                <a:lnTo>
                  <a:pt x="37" y="0"/>
                </a:lnTo>
                <a:lnTo>
                  <a:pt x="34" y="0"/>
                </a:lnTo>
                <a:lnTo>
                  <a:pt x="26" y="3"/>
                </a:lnTo>
                <a:lnTo>
                  <a:pt x="19" y="6"/>
                </a:lnTo>
                <a:lnTo>
                  <a:pt x="13" y="11"/>
                </a:lnTo>
                <a:lnTo>
                  <a:pt x="6" y="18"/>
                </a:lnTo>
                <a:lnTo>
                  <a:pt x="3" y="26"/>
                </a:lnTo>
                <a:lnTo>
                  <a:pt x="1" y="34"/>
                </a:lnTo>
                <a:lnTo>
                  <a:pt x="0" y="37"/>
                </a:lnTo>
                <a:lnTo>
                  <a:pt x="0" y="42"/>
                </a:lnTo>
                <a:lnTo>
                  <a:pt x="0" y="47"/>
                </a:lnTo>
                <a:lnTo>
                  <a:pt x="1" y="50"/>
                </a:lnTo>
                <a:lnTo>
                  <a:pt x="3" y="58"/>
                </a:lnTo>
                <a:lnTo>
                  <a:pt x="6" y="65"/>
                </a:lnTo>
                <a:lnTo>
                  <a:pt x="13" y="71"/>
                </a:lnTo>
                <a:lnTo>
                  <a:pt x="19" y="76"/>
                </a:lnTo>
                <a:lnTo>
                  <a:pt x="26" y="81"/>
                </a:lnTo>
                <a:lnTo>
                  <a:pt x="34" y="82"/>
                </a:lnTo>
                <a:lnTo>
                  <a:pt x="37" y="84"/>
                </a:lnTo>
                <a:lnTo>
                  <a:pt x="42" y="84"/>
                </a:lnTo>
                <a:lnTo>
                  <a:pt x="47" y="84"/>
                </a:lnTo>
                <a:lnTo>
                  <a:pt x="50" y="82"/>
                </a:lnTo>
                <a:lnTo>
                  <a:pt x="58" y="81"/>
                </a:lnTo>
                <a:lnTo>
                  <a:pt x="66" y="76"/>
                </a:lnTo>
                <a:lnTo>
                  <a:pt x="73" y="71"/>
                </a:lnTo>
                <a:lnTo>
                  <a:pt x="78" y="65"/>
                </a:lnTo>
                <a:lnTo>
                  <a:pt x="81" y="58"/>
                </a:lnTo>
                <a:lnTo>
                  <a:pt x="84" y="50"/>
                </a:lnTo>
                <a:lnTo>
                  <a:pt x="84" y="47"/>
                </a:lnTo>
                <a:lnTo>
                  <a:pt x="84" y="42"/>
                </a:lnTo>
                <a:lnTo>
                  <a:pt x="84" y="37"/>
                </a:lnTo>
                <a:lnTo>
                  <a:pt x="84" y="34"/>
                </a:lnTo>
                <a:lnTo>
                  <a:pt x="81" y="26"/>
                </a:lnTo>
                <a:lnTo>
                  <a:pt x="78" y="18"/>
                </a:lnTo>
                <a:lnTo>
                  <a:pt x="73" y="11"/>
                </a:lnTo>
                <a:lnTo>
                  <a:pt x="66" y="6"/>
                </a:lnTo>
                <a:lnTo>
                  <a:pt x="58" y="3"/>
                </a:lnTo>
                <a:lnTo>
                  <a:pt x="50" y="0"/>
                </a:lnTo>
                <a:lnTo>
                  <a:pt x="47" y="0"/>
                </a:lnTo>
                <a:lnTo>
                  <a:pt x="42"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ltLang="zh-CN">
              <a:solidFill>
                <a:prstClr val="black"/>
              </a:solidFill>
              <a:latin typeface="Arial" panose="020B0604020202020204" pitchFamily="34" charset="0"/>
              <a:ea typeface="宋体" panose="02010600030101010101" pitchFamily="2" charset="-122"/>
            </a:endParaRPr>
          </a:p>
        </p:txBody>
      </p:sp>
      <p:sp>
        <p:nvSpPr>
          <p:cNvPr id="24745" name="Freeform 173">
            <a:extLst>
              <a:ext uri="{FF2B5EF4-FFF2-40B4-BE49-F238E27FC236}">
                <a16:creationId xmlns:a16="http://schemas.microsoft.com/office/drawing/2014/main" id="{F4414EEE-42ED-39DF-1031-C7B354CB59A5}"/>
              </a:ext>
            </a:extLst>
          </p:cNvPr>
          <p:cNvSpPr>
            <a:spLocks noChangeArrowheads="1"/>
          </p:cNvSpPr>
          <p:nvPr/>
        </p:nvSpPr>
        <p:spPr bwMode="auto">
          <a:xfrm>
            <a:off x="5808664" y="3373438"/>
            <a:ext cx="66675" cy="68262"/>
          </a:xfrm>
          <a:custGeom>
            <a:avLst/>
            <a:gdLst>
              <a:gd name="T0" fmla="*/ 42 w 84"/>
              <a:gd name="T1" fmla="*/ 0 h 86"/>
              <a:gd name="T2" fmla="*/ 37 w 84"/>
              <a:gd name="T3" fmla="*/ 1 h 86"/>
              <a:gd name="T4" fmla="*/ 34 w 84"/>
              <a:gd name="T5" fmla="*/ 1 h 86"/>
              <a:gd name="T6" fmla="*/ 26 w 84"/>
              <a:gd name="T7" fmla="*/ 3 h 86"/>
              <a:gd name="T8" fmla="*/ 18 w 84"/>
              <a:gd name="T9" fmla="*/ 8 h 86"/>
              <a:gd name="T10" fmla="*/ 11 w 84"/>
              <a:gd name="T11" fmla="*/ 13 h 86"/>
              <a:gd name="T12" fmla="*/ 6 w 84"/>
              <a:gd name="T13" fmla="*/ 19 h 86"/>
              <a:gd name="T14" fmla="*/ 3 w 84"/>
              <a:gd name="T15" fmla="*/ 26 h 86"/>
              <a:gd name="T16" fmla="*/ 0 w 84"/>
              <a:gd name="T17" fmla="*/ 34 h 86"/>
              <a:gd name="T18" fmla="*/ 0 w 84"/>
              <a:gd name="T19" fmla="*/ 39 h 86"/>
              <a:gd name="T20" fmla="*/ 0 w 84"/>
              <a:gd name="T21" fmla="*/ 42 h 86"/>
              <a:gd name="T22" fmla="*/ 0 w 84"/>
              <a:gd name="T23" fmla="*/ 47 h 86"/>
              <a:gd name="T24" fmla="*/ 0 w 84"/>
              <a:gd name="T25" fmla="*/ 52 h 86"/>
              <a:gd name="T26" fmla="*/ 3 w 84"/>
              <a:gd name="T27" fmla="*/ 60 h 86"/>
              <a:gd name="T28" fmla="*/ 6 w 84"/>
              <a:gd name="T29" fmla="*/ 66 h 86"/>
              <a:gd name="T30" fmla="*/ 11 w 84"/>
              <a:gd name="T31" fmla="*/ 73 h 86"/>
              <a:gd name="T32" fmla="*/ 18 w 84"/>
              <a:gd name="T33" fmla="*/ 77 h 86"/>
              <a:gd name="T34" fmla="*/ 26 w 84"/>
              <a:gd name="T35" fmla="*/ 81 h 86"/>
              <a:gd name="T36" fmla="*/ 34 w 84"/>
              <a:gd name="T37" fmla="*/ 84 h 86"/>
              <a:gd name="T38" fmla="*/ 37 w 84"/>
              <a:gd name="T39" fmla="*/ 84 h 86"/>
              <a:gd name="T40" fmla="*/ 42 w 84"/>
              <a:gd name="T41" fmla="*/ 86 h 86"/>
              <a:gd name="T42" fmla="*/ 45 w 84"/>
              <a:gd name="T43" fmla="*/ 84 h 86"/>
              <a:gd name="T44" fmla="*/ 50 w 84"/>
              <a:gd name="T45" fmla="*/ 84 h 86"/>
              <a:gd name="T46" fmla="*/ 58 w 84"/>
              <a:gd name="T47" fmla="*/ 81 h 86"/>
              <a:gd name="T48" fmla="*/ 65 w 84"/>
              <a:gd name="T49" fmla="*/ 77 h 86"/>
              <a:gd name="T50" fmla="*/ 71 w 84"/>
              <a:gd name="T51" fmla="*/ 73 h 86"/>
              <a:gd name="T52" fmla="*/ 76 w 84"/>
              <a:gd name="T53" fmla="*/ 66 h 86"/>
              <a:gd name="T54" fmla="*/ 81 w 84"/>
              <a:gd name="T55" fmla="*/ 60 h 86"/>
              <a:gd name="T56" fmla="*/ 83 w 84"/>
              <a:gd name="T57" fmla="*/ 52 h 86"/>
              <a:gd name="T58" fmla="*/ 84 w 84"/>
              <a:gd name="T59" fmla="*/ 47 h 86"/>
              <a:gd name="T60" fmla="*/ 84 w 84"/>
              <a:gd name="T61" fmla="*/ 42 h 86"/>
              <a:gd name="T62" fmla="*/ 84 w 84"/>
              <a:gd name="T63" fmla="*/ 39 h 86"/>
              <a:gd name="T64" fmla="*/ 83 w 84"/>
              <a:gd name="T65" fmla="*/ 34 h 86"/>
              <a:gd name="T66" fmla="*/ 81 w 84"/>
              <a:gd name="T67" fmla="*/ 26 h 86"/>
              <a:gd name="T68" fmla="*/ 76 w 84"/>
              <a:gd name="T69" fmla="*/ 19 h 86"/>
              <a:gd name="T70" fmla="*/ 71 w 84"/>
              <a:gd name="T71" fmla="*/ 13 h 86"/>
              <a:gd name="T72" fmla="*/ 65 w 84"/>
              <a:gd name="T73" fmla="*/ 8 h 86"/>
              <a:gd name="T74" fmla="*/ 58 w 84"/>
              <a:gd name="T75" fmla="*/ 3 h 86"/>
              <a:gd name="T76" fmla="*/ 50 w 84"/>
              <a:gd name="T77" fmla="*/ 1 h 86"/>
              <a:gd name="T78" fmla="*/ 45 w 84"/>
              <a:gd name="T79" fmla="*/ 1 h 86"/>
              <a:gd name="T80" fmla="*/ 42 w 84"/>
              <a:gd name="T8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86">
                <a:moveTo>
                  <a:pt x="42" y="0"/>
                </a:moveTo>
                <a:lnTo>
                  <a:pt x="37" y="1"/>
                </a:lnTo>
                <a:lnTo>
                  <a:pt x="34" y="1"/>
                </a:lnTo>
                <a:lnTo>
                  <a:pt x="26" y="3"/>
                </a:lnTo>
                <a:lnTo>
                  <a:pt x="18" y="8"/>
                </a:lnTo>
                <a:lnTo>
                  <a:pt x="11" y="13"/>
                </a:lnTo>
                <a:lnTo>
                  <a:pt x="6" y="19"/>
                </a:lnTo>
                <a:lnTo>
                  <a:pt x="3" y="26"/>
                </a:lnTo>
                <a:lnTo>
                  <a:pt x="0" y="34"/>
                </a:lnTo>
                <a:lnTo>
                  <a:pt x="0" y="39"/>
                </a:lnTo>
                <a:lnTo>
                  <a:pt x="0" y="42"/>
                </a:lnTo>
                <a:lnTo>
                  <a:pt x="0" y="47"/>
                </a:lnTo>
                <a:lnTo>
                  <a:pt x="0" y="52"/>
                </a:lnTo>
                <a:lnTo>
                  <a:pt x="3" y="60"/>
                </a:lnTo>
                <a:lnTo>
                  <a:pt x="6" y="66"/>
                </a:lnTo>
                <a:lnTo>
                  <a:pt x="11" y="73"/>
                </a:lnTo>
                <a:lnTo>
                  <a:pt x="18" y="77"/>
                </a:lnTo>
                <a:lnTo>
                  <a:pt x="26" y="81"/>
                </a:lnTo>
                <a:lnTo>
                  <a:pt x="34" y="84"/>
                </a:lnTo>
                <a:lnTo>
                  <a:pt x="37" y="84"/>
                </a:lnTo>
                <a:lnTo>
                  <a:pt x="42" y="86"/>
                </a:lnTo>
                <a:lnTo>
                  <a:pt x="45" y="84"/>
                </a:lnTo>
                <a:lnTo>
                  <a:pt x="50" y="84"/>
                </a:lnTo>
                <a:lnTo>
                  <a:pt x="58" y="81"/>
                </a:lnTo>
                <a:lnTo>
                  <a:pt x="65" y="77"/>
                </a:lnTo>
                <a:lnTo>
                  <a:pt x="71" y="73"/>
                </a:lnTo>
                <a:lnTo>
                  <a:pt x="76" y="66"/>
                </a:lnTo>
                <a:lnTo>
                  <a:pt x="81" y="60"/>
                </a:lnTo>
                <a:lnTo>
                  <a:pt x="83" y="52"/>
                </a:lnTo>
                <a:lnTo>
                  <a:pt x="84" y="47"/>
                </a:lnTo>
                <a:lnTo>
                  <a:pt x="84" y="42"/>
                </a:lnTo>
                <a:lnTo>
                  <a:pt x="84" y="39"/>
                </a:lnTo>
                <a:lnTo>
                  <a:pt x="83" y="34"/>
                </a:lnTo>
                <a:lnTo>
                  <a:pt x="81" y="26"/>
                </a:lnTo>
                <a:lnTo>
                  <a:pt x="76" y="19"/>
                </a:lnTo>
                <a:lnTo>
                  <a:pt x="71" y="13"/>
                </a:lnTo>
                <a:lnTo>
                  <a:pt x="65" y="8"/>
                </a:lnTo>
                <a:lnTo>
                  <a:pt x="58" y="3"/>
                </a:lnTo>
                <a:lnTo>
                  <a:pt x="50" y="1"/>
                </a:lnTo>
                <a:lnTo>
                  <a:pt x="45" y="1"/>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ltLang="zh-CN">
              <a:solidFill>
                <a:prstClr val="black"/>
              </a:solidFill>
              <a:latin typeface="Arial" panose="020B0604020202020204" pitchFamily="34" charset="0"/>
              <a:ea typeface="宋体" panose="02010600030101010101" pitchFamily="2" charset="-122"/>
            </a:endParaRPr>
          </a:p>
        </p:txBody>
      </p:sp>
      <p:sp>
        <p:nvSpPr>
          <p:cNvPr id="24746" name="Freeform 174">
            <a:extLst>
              <a:ext uri="{FF2B5EF4-FFF2-40B4-BE49-F238E27FC236}">
                <a16:creationId xmlns:a16="http://schemas.microsoft.com/office/drawing/2014/main" id="{E83ECC15-87E6-2592-D20D-E494954E93FD}"/>
              </a:ext>
            </a:extLst>
          </p:cNvPr>
          <p:cNvSpPr>
            <a:spLocks noChangeArrowheads="1"/>
          </p:cNvSpPr>
          <p:nvPr/>
        </p:nvSpPr>
        <p:spPr bwMode="auto">
          <a:xfrm>
            <a:off x="5808664" y="3373438"/>
            <a:ext cx="66675" cy="68262"/>
          </a:xfrm>
          <a:custGeom>
            <a:avLst/>
            <a:gdLst>
              <a:gd name="T0" fmla="*/ 42 w 84"/>
              <a:gd name="T1" fmla="*/ 0 h 86"/>
              <a:gd name="T2" fmla="*/ 37 w 84"/>
              <a:gd name="T3" fmla="*/ 1 h 86"/>
              <a:gd name="T4" fmla="*/ 34 w 84"/>
              <a:gd name="T5" fmla="*/ 1 h 86"/>
              <a:gd name="T6" fmla="*/ 26 w 84"/>
              <a:gd name="T7" fmla="*/ 3 h 86"/>
              <a:gd name="T8" fmla="*/ 18 w 84"/>
              <a:gd name="T9" fmla="*/ 8 h 86"/>
              <a:gd name="T10" fmla="*/ 11 w 84"/>
              <a:gd name="T11" fmla="*/ 13 h 86"/>
              <a:gd name="T12" fmla="*/ 6 w 84"/>
              <a:gd name="T13" fmla="*/ 19 h 86"/>
              <a:gd name="T14" fmla="*/ 3 w 84"/>
              <a:gd name="T15" fmla="*/ 26 h 86"/>
              <a:gd name="T16" fmla="*/ 0 w 84"/>
              <a:gd name="T17" fmla="*/ 34 h 86"/>
              <a:gd name="T18" fmla="*/ 0 w 84"/>
              <a:gd name="T19" fmla="*/ 39 h 86"/>
              <a:gd name="T20" fmla="*/ 0 w 84"/>
              <a:gd name="T21" fmla="*/ 42 h 86"/>
              <a:gd name="T22" fmla="*/ 0 w 84"/>
              <a:gd name="T23" fmla="*/ 47 h 86"/>
              <a:gd name="T24" fmla="*/ 0 w 84"/>
              <a:gd name="T25" fmla="*/ 52 h 86"/>
              <a:gd name="T26" fmla="*/ 3 w 84"/>
              <a:gd name="T27" fmla="*/ 60 h 86"/>
              <a:gd name="T28" fmla="*/ 6 w 84"/>
              <a:gd name="T29" fmla="*/ 66 h 86"/>
              <a:gd name="T30" fmla="*/ 11 w 84"/>
              <a:gd name="T31" fmla="*/ 73 h 86"/>
              <a:gd name="T32" fmla="*/ 18 w 84"/>
              <a:gd name="T33" fmla="*/ 77 h 86"/>
              <a:gd name="T34" fmla="*/ 26 w 84"/>
              <a:gd name="T35" fmla="*/ 81 h 86"/>
              <a:gd name="T36" fmla="*/ 34 w 84"/>
              <a:gd name="T37" fmla="*/ 84 h 86"/>
              <a:gd name="T38" fmla="*/ 37 w 84"/>
              <a:gd name="T39" fmla="*/ 84 h 86"/>
              <a:gd name="T40" fmla="*/ 42 w 84"/>
              <a:gd name="T41" fmla="*/ 86 h 86"/>
              <a:gd name="T42" fmla="*/ 45 w 84"/>
              <a:gd name="T43" fmla="*/ 84 h 86"/>
              <a:gd name="T44" fmla="*/ 50 w 84"/>
              <a:gd name="T45" fmla="*/ 84 h 86"/>
              <a:gd name="T46" fmla="*/ 58 w 84"/>
              <a:gd name="T47" fmla="*/ 81 h 86"/>
              <a:gd name="T48" fmla="*/ 65 w 84"/>
              <a:gd name="T49" fmla="*/ 77 h 86"/>
              <a:gd name="T50" fmla="*/ 71 w 84"/>
              <a:gd name="T51" fmla="*/ 73 h 86"/>
              <a:gd name="T52" fmla="*/ 76 w 84"/>
              <a:gd name="T53" fmla="*/ 66 h 86"/>
              <a:gd name="T54" fmla="*/ 81 w 84"/>
              <a:gd name="T55" fmla="*/ 60 h 86"/>
              <a:gd name="T56" fmla="*/ 83 w 84"/>
              <a:gd name="T57" fmla="*/ 52 h 86"/>
              <a:gd name="T58" fmla="*/ 84 w 84"/>
              <a:gd name="T59" fmla="*/ 47 h 86"/>
              <a:gd name="T60" fmla="*/ 84 w 84"/>
              <a:gd name="T61" fmla="*/ 42 h 86"/>
              <a:gd name="T62" fmla="*/ 84 w 84"/>
              <a:gd name="T63" fmla="*/ 39 h 86"/>
              <a:gd name="T64" fmla="*/ 83 w 84"/>
              <a:gd name="T65" fmla="*/ 34 h 86"/>
              <a:gd name="T66" fmla="*/ 81 w 84"/>
              <a:gd name="T67" fmla="*/ 26 h 86"/>
              <a:gd name="T68" fmla="*/ 76 w 84"/>
              <a:gd name="T69" fmla="*/ 19 h 86"/>
              <a:gd name="T70" fmla="*/ 71 w 84"/>
              <a:gd name="T71" fmla="*/ 13 h 86"/>
              <a:gd name="T72" fmla="*/ 65 w 84"/>
              <a:gd name="T73" fmla="*/ 8 h 86"/>
              <a:gd name="T74" fmla="*/ 58 w 84"/>
              <a:gd name="T75" fmla="*/ 3 h 86"/>
              <a:gd name="T76" fmla="*/ 50 w 84"/>
              <a:gd name="T77" fmla="*/ 1 h 86"/>
              <a:gd name="T78" fmla="*/ 45 w 84"/>
              <a:gd name="T79" fmla="*/ 1 h 86"/>
              <a:gd name="T80" fmla="*/ 42 w 84"/>
              <a:gd name="T8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86">
                <a:moveTo>
                  <a:pt x="42" y="0"/>
                </a:moveTo>
                <a:lnTo>
                  <a:pt x="37" y="1"/>
                </a:lnTo>
                <a:lnTo>
                  <a:pt x="34" y="1"/>
                </a:lnTo>
                <a:lnTo>
                  <a:pt x="26" y="3"/>
                </a:lnTo>
                <a:lnTo>
                  <a:pt x="18" y="8"/>
                </a:lnTo>
                <a:lnTo>
                  <a:pt x="11" y="13"/>
                </a:lnTo>
                <a:lnTo>
                  <a:pt x="6" y="19"/>
                </a:lnTo>
                <a:lnTo>
                  <a:pt x="3" y="26"/>
                </a:lnTo>
                <a:lnTo>
                  <a:pt x="0" y="34"/>
                </a:lnTo>
                <a:lnTo>
                  <a:pt x="0" y="39"/>
                </a:lnTo>
                <a:lnTo>
                  <a:pt x="0" y="42"/>
                </a:lnTo>
                <a:lnTo>
                  <a:pt x="0" y="47"/>
                </a:lnTo>
                <a:lnTo>
                  <a:pt x="0" y="52"/>
                </a:lnTo>
                <a:lnTo>
                  <a:pt x="3" y="60"/>
                </a:lnTo>
                <a:lnTo>
                  <a:pt x="6" y="66"/>
                </a:lnTo>
                <a:lnTo>
                  <a:pt x="11" y="73"/>
                </a:lnTo>
                <a:lnTo>
                  <a:pt x="18" y="77"/>
                </a:lnTo>
                <a:lnTo>
                  <a:pt x="26" y="81"/>
                </a:lnTo>
                <a:lnTo>
                  <a:pt x="34" y="84"/>
                </a:lnTo>
                <a:lnTo>
                  <a:pt x="37" y="84"/>
                </a:lnTo>
                <a:lnTo>
                  <a:pt x="42" y="86"/>
                </a:lnTo>
                <a:lnTo>
                  <a:pt x="45" y="84"/>
                </a:lnTo>
                <a:lnTo>
                  <a:pt x="50" y="84"/>
                </a:lnTo>
                <a:lnTo>
                  <a:pt x="58" y="81"/>
                </a:lnTo>
                <a:lnTo>
                  <a:pt x="65" y="77"/>
                </a:lnTo>
                <a:lnTo>
                  <a:pt x="71" y="73"/>
                </a:lnTo>
                <a:lnTo>
                  <a:pt x="76" y="66"/>
                </a:lnTo>
                <a:lnTo>
                  <a:pt x="81" y="60"/>
                </a:lnTo>
                <a:lnTo>
                  <a:pt x="83" y="52"/>
                </a:lnTo>
                <a:lnTo>
                  <a:pt x="84" y="47"/>
                </a:lnTo>
                <a:lnTo>
                  <a:pt x="84" y="42"/>
                </a:lnTo>
                <a:lnTo>
                  <a:pt x="84" y="39"/>
                </a:lnTo>
                <a:lnTo>
                  <a:pt x="83" y="34"/>
                </a:lnTo>
                <a:lnTo>
                  <a:pt x="81" y="26"/>
                </a:lnTo>
                <a:lnTo>
                  <a:pt x="76" y="19"/>
                </a:lnTo>
                <a:lnTo>
                  <a:pt x="71" y="13"/>
                </a:lnTo>
                <a:lnTo>
                  <a:pt x="65" y="8"/>
                </a:lnTo>
                <a:lnTo>
                  <a:pt x="58" y="3"/>
                </a:lnTo>
                <a:lnTo>
                  <a:pt x="50" y="1"/>
                </a:lnTo>
                <a:lnTo>
                  <a:pt x="45" y="1"/>
                </a:lnTo>
                <a:lnTo>
                  <a:pt x="42"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ltLang="zh-CN">
              <a:solidFill>
                <a:prstClr val="black"/>
              </a:solidFill>
              <a:latin typeface="Arial" panose="020B0604020202020204" pitchFamily="34" charset="0"/>
              <a:ea typeface="宋体" panose="02010600030101010101" pitchFamily="2" charset="-122"/>
            </a:endParaRPr>
          </a:p>
        </p:txBody>
      </p:sp>
      <p:sp>
        <p:nvSpPr>
          <p:cNvPr id="24747" name="Freeform 175">
            <a:extLst>
              <a:ext uri="{FF2B5EF4-FFF2-40B4-BE49-F238E27FC236}">
                <a16:creationId xmlns:a16="http://schemas.microsoft.com/office/drawing/2014/main" id="{CCCB4B25-A8EA-2FFD-337B-D3901EEAB977}"/>
              </a:ext>
            </a:extLst>
          </p:cNvPr>
          <p:cNvSpPr>
            <a:spLocks noChangeArrowheads="1"/>
          </p:cNvSpPr>
          <p:nvPr/>
        </p:nvSpPr>
        <p:spPr bwMode="auto">
          <a:xfrm>
            <a:off x="5808664" y="2571751"/>
            <a:ext cx="66675" cy="66675"/>
          </a:xfrm>
          <a:custGeom>
            <a:avLst/>
            <a:gdLst>
              <a:gd name="T0" fmla="*/ 42 w 84"/>
              <a:gd name="T1" fmla="*/ 0 h 85"/>
              <a:gd name="T2" fmla="*/ 37 w 84"/>
              <a:gd name="T3" fmla="*/ 0 h 85"/>
              <a:gd name="T4" fmla="*/ 34 w 84"/>
              <a:gd name="T5" fmla="*/ 2 h 85"/>
              <a:gd name="T6" fmla="*/ 26 w 84"/>
              <a:gd name="T7" fmla="*/ 3 h 85"/>
              <a:gd name="T8" fmla="*/ 18 w 84"/>
              <a:gd name="T9" fmla="*/ 8 h 85"/>
              <a:gd name="T10" fmla="*/ 11 w 84"/>
              <a:gd name="T11" fmla="*/ 13 h 85"/>
              <a:gd name="T12" fmla="*/ 6 w 84"/>
              <a:gd name="T13" fmla="*/ 20 h 85"/>
              <a:gd name="T14" fmla="*/ 3 w 84"/>
              <a:gd name="T15" fmla="*/ 26 h 85"/>
              <a:gd name="T16" fmla="*/ 0 w 84"/>
              <a:gd name="T17" fmla="*/ 34 h 85"/>
              <a:gd name="T18" fmla="*/ 0 w 84"/>
              <a:gd name="T19" fmla="*/ 39 h 85"/>
              <a:gd name="T20" fmla="*/ 0 w 84"/>
              <a:gd name="T21" fmla="*/ 42 h 85"/>
              <a:gd name="T22" fmla="*/ 0 w 84"/>
              <a:gd name="T23" fmla="*/ 47 h 85"/>
              <a:gd name="T24" fmla="*/ 0 w 84"/>
              <a:gd name="T25" fmla="*/ 52 h 85"/>
              <a:gd name="T26" fmla="*/ 3 w 84"/>
              <a:gd name="T27" fmla="*/ 59 h 85"/>
              <a:gd name="T28" fmla="*/ 6 w 84"/>
              <a:gd name="T29" fmla="*/ 67 h 85"/>
              <a:gd name="T30" fmla="*/ 11 w 84"/>
              <a:gd name="T31" fmla="*/ 73 h 85"/>
              <a:gd name="T32" fmla="*/ 18 w 84"/>
              <a:gd name="T33" fmla="*/ 78 h 85"/>
              <a:gd name="T34" fmla="*/ 26 w 84"/>
              <a:gd name="T35" fmla="*/ 81 h 85"/>
              <a:gd name="T36" fmla="*/ 34 w 84"/>
              <a:gd name="T37" fmla="*/ 85 h 85"/>
              <a:gd name="T38" fmla="*/ 37 w 84"/>
              <a:gd name="T39" fmla="*/ 85 h 85"/>
              <a:gd name="T40" fmla="*/ 42 w 84"/>
              <a:gd name="T41" fmla="*/ 85 h 85"/>
              <a:gd name="T42" fmla="*/ 45 w 84"/>
              <a:gd name="T43" fmla="*/ 85 h 85"/>
              <a:gd name="T44" fmla="*/ 50 w 84"/>
              <a:gd name="T45" fmla="*/ 85 h 85"/>
              <a:gd name="T46" fmla="*/ 58 w 84"/>
              <a:gd name="T47" fmla="*/ 81 h 85"/>
              <a:gd name="T48" fmla="*/ 65 w 84"/>
              <a:gd name="T49" fmla="*/ 78 h 85"/>
              <a:gd name="T50" fmla="*/ 71 w 84"/>
              <a:gd name="T51" fmla="*/ 73 h 85"/>
              <a:gd name="T52" fmla="*/ 76 w 84"/>
              <a:gd name="T53" fmla="*/ 67 h 85"/>
              <a:gd name="T54" fmla="*/ 81 w 84"/>
              <a:gd name="T55" fmla="*/ 59 h 85"/>
              <a:gd name="T56" fmla="*/ 83 w 84"/>
              <a:gd name="T57" fmla="*/ 52 h 85"/>
              <a:gd name="T58" fmla="*/ 84 w 84"/>
              <a:gd name="T59" fmla="*/ 47 h 85"/>
              <a:gd name="T60" fmla="*/ 84 w 84"/>
              <a:gd name="T61" fmla="*/ 42 h 85"/>
              <a:gd name="T62" fmla="*/ 84 w 84"/>
              <a:gd name="T63" fmla="*/ 39 h 85"/>
              <a:gd name="T64" fmla="*/ 83 w 84"/>
              <a:gd name="T65" fmla="*/ 34 h 85"/>
              <a:gd name="T66" fmla="*/ 81 w 84"/>
              <a:gd name="T67" fmla="*/ 26 h 85"/>
              <a:gd name="T68" fmla="*/ 76 w 84"/>
              <a:gd name="T69" fmla="*/ 20 h 85"/>
              <a:gd name="T70" fmla="*/ 71 w 84"/>
              <a:gd name="T71" fmla="*/ 13 h 85"/>
              <a:gd name="T72" fmla="*/ 65 w 84"/>
              <a:gd name="T73" fmla="*/ 8 h 85"/>
              <a:gd name="T74" fmla="*/ 58 w 84"/>
              <a:gd name="T75" fmla="*/ 3 h 85"/>
              <a:gd name="T76" fmla="*/ 50 w 84"/>
              <a:gd name="T77" fmla="*/ 2 h 85"/>
              <a:gd name="T78" fmla="*/ 45 w 84"/>
              <a:gd name="T79" fmla="*/ 0 h 85"/>
              <a:gd name="T80" fmla="*/ 42 w 84"/>
              <a:gd name="T8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85">
                <a:moveTo>
                  <a:pt x="42" y="0"/>
                </a:moveTo>
                <a:lnTo>
                  <a:pt x="37" y="0"/>
                </a:lnTo>
                <a:lnTo>
                  <a:pt x="34" y="2"/>
                </a:lnTo>
                <a:lnTo>
                  <a:pt x="26" y="3"/>
                </a:lnTo>
                <a:lnTo>
                  <a:pt x="18" y="8"/>
                </a:lnTo>
                <a:lnTo>
                  <a:pt x="11" y="13"/>
                </a:lnTo>
                <a:lnTo>
                  <a:pt x="6" y="20"/>
                </a:lnTo>
                <a:lnTo>
                  <a:pt x="3" y="26"/>
                </a:lnTo>
                <a:lnTo>
                  <a:pt x="0" y="34"/>
                </a:lnTo>
                <a:lnTo>
                  <a:pt x="0" y="39"/>
                </a:lnTo>
                <a:lnTo>
                  <a:pt x="0" y="42"/>
                </a:lnTo>
                <a:lnTo>
                  <a:pt x="0" y="47"/>
                </a:lnTo>
                <a:lnTo>
                  <a:pt x="0" y="52"/>
                </a:lnTo>
                <a:lnTo>
                  <a:pt x="3" y="59"/>
                </a:lnTo>
                <a:lnTo>
                  <a:pt x="6" y="67"/>
                </a:lnTo>
                <a:lnTo>
                  <a:pt x="11" y="73"/>
                </a:lnTo>
                <a:lnTo>
                  <a:pt x="18" y="78"/>
                </a:lnTo>
                <a:lnTo>
                  <a:pt x="26" y="81"/>
                </a:lnTo>
                <a:lnTo>
                  <a:pt x="34" y="85"/>
                </a:lnTo>
                <a:lnTo>
                  <a:pt x="37" y="85"/>
                </a:lnTo>
                <a:lnTo>
                  <a:pt x="42" y="85"/>
                </a:lnTo>
                <a:lnTo>
                  <a:pt x="45" y="85"/>
                </a:lnTo>
                <a:lnTo>
                  <a:pt x="50" y="85"/>
                </a:lnTo>
                <a:lnTo>
                  <a:pt x="58" y="81"/>
                </a:lnTo>
                <a:lnTo>
                  <a:pt x="65" y="78"/>
                </a:lnTo>
                <a:lnTo>
                  <a:pt x="71" y="73"/>
                </a:lnTo>
                <a:lnTo>
                  <a:pt x="76" y="67"/>
                </a:lnTo>
                <a:lnTo>
                  <a:pt x="81" y="59"/>
                </a:lnTo>
                <a:lnTo>
                  <a:pt x="83" y="52"/>
                </a:lnTo>
                <a:lnTo>
                  <a:pt x="84" y="47"/>
                </a:lnTo>
                <a:lnTo>
                  <a:pt x="84" y="42"/>
                </a:lnTo>
                <a:lnTo>
                  <a:pt x="84" y="39"/>
                </a:lnTo>
                <a:lnTo>
                  <a:pt x="83" y="34"/>
                </a:lnTo>
                <a:lnTo>
                  <a:pt x="81" y="26"/>
                </a:lnTo>
                <a:lnTo>
                  <a:pt x="76" y="20"/>
                </a:lnTo>
                <a:lnTo>
                  <a:pt x="71" y="13"/>
                </a:lnTo>
                <a:lnTo>
                  <a:pt x="65" y="8"/>
                </a:lnTo>
                <a:lnTo>
                  <a:pt x="58" y="3"/>
                </a:lnTo>
                <a:lnTo>
                  <a:pt x="50" y="2"/>
                </a:lnTo>
                <a:lnTo>
                  <a:pt x="45" y="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ltLang="zh-CN">
              <a:solidFill>
                <a:prstClr val="black"/>
              </a:solidFill>
              <a:latin typeface="Arial" panose="020B0604020202020204" pitchFamily="34" charset="0"/>
              <a:ea typeface="宋体" panose="02010600030101010101" pitchFamily="2" charset="-122"/>
            </a:endParaRPr>
          </a:p>
        </p:txBody>
      </p:sp>
      <p:sp>
        <p:nvSpPr>
          <p:cNvPr id="24748" name="Freeform 176">
            <a:extLst>
              <a:ext uri="{FF2B5EF4-FFF2-40B4-BE49-F238E27FC236}">
                <a16:creationId xmlns:a16="http://schemas.microsoft.com/office/drawing/2014/main" id="{8B412C1D-8159-2160-5E37-47F6DFFE05E4}"/>
              </a:ext>
            </a:extLst>
          </p:cNvPr>
          <p:cNvSpPr>
            <a:spLocks noChangeArrowheads="1"/>
          </p:cNvSpPr>
          <p:nvPr/>
        </p:nvSpPr>
        <p:spPr bwMode="auto">
          <a:xfrm>
            <a:off x="5808664" y="2571751"/>
            <a:ext cx="66675" cy="66675"/>
          </a:xfrm>
          <a:custGeom>
            <a:avLst/>
            <a:gdLst>
              <a:gd name="T0" fmla="*/ 42 w 84"/>
              <a:gd name="T1" fmla="*/ 0 h 85"/>
              <a:gd name="T2" fmla="*/ 37 w 84"/>
              <a:gd name="T3" fmla="*/ 0 h 85"/>
              <a:gd name="T4" fmla="*/ 34 w 84"/>
              <a:gd name="T5" fmla="*/ 2 h 85"/>
              <a:gd name="T6" fmla="*/ 26 w 84"/>
              <a:gd name="T7" fmla="*/ 3 h 85"/>
              <a:gd name="T8" fmla="*/ 18 w 84"/>
              <a:gd name="T9" fmla="*/ 8 h 85"/>
              <a:gd name="T10" fmla="*/ 11 w 84"/>
              <a:gd name="T11" fmla="*/ 13 h 85"/>
              <a:gd name="T12" fmla="*/ 6 w 84"/>
              <a:gd name="T13" fmla="*/ 20 h 85"/>
              <a:gd name="T14" fmla="*/ 3 w 84"/>
              <a:gd name="T15" fmla="*/ 26 h 85"/>
              <a:gd name="T16" fmla="*/ 0 w 84"/>
              <a:gd name="T17" fmla="*/ 34 h 85"/>
              <a:gd name="T18" fmla="*/ 0 w 84"/>
              <a:gd name="T19" fmla="*/ 39 h 85"/>
              <a:gd name="T20" fmla="*/ 0 w 84"/>
              <a:gd name="T21" fmla="*/ 42 h 85"/>
              <a:gd name="T22" fmla="*/ 0 w 84"/>
              <a:gd name="T23" fmla="*/ 47 h 85"/>
              <a:gd name="T24" fmla="*/ 0 w 84"/>
              <a:gd name="T25" fmla="*/ 52 h 85"/>
              <a:gd name="T26" fmla="*/ 3 w 84"/>
              <a:gd name="T27" fmla="*/ 59 h 85"/>
              <a:gd name="T28" fmla="*/ 6 w 84"/>
              <a:gd name="T29" fmla="*/ 67 h 85"/>
              <a:gd name="T30" fmla="*/ 11 w 84"/>
              <a:gd name="T31" fmla="*/ 73 h 85"/>
              <a:gd name="T32" fmla="*/ 18 w 84"/>
              <a:gd name="T33" fmla="*/ 78 h 85"/>
              <a:gd name="T34" fmla="*/ 26 w 84"/>
              <a:gd name="T35" fmla="*/ 81 h 85"/>
              <a:gd name="T36" fmla="*/ 34 w 84"/>
              <a:gd name="T37" fmla="*/ 85 h 85"/>
              <a:gd name="T38" fmla="*/ 37 w 84"/>
              <a:gd name="T39" fmla="*/ 85 h 85"/>
              <a:gd name="T40" fmla="*/ 42 w 84"/>
              <a:gd name="T41" fmla="*/ 85 h 85"/>
              <a:gd name="T42" fmla="*/ 45 w 84"/>
              <a:gd name="T43" fmla="*/ 85 h 85"/>
              <a:gd name="T44" fmla="*/ 50 w 84"/>
              <a:gd name="T45" fmla="*/ 85 h 85"/>
              <a:gd name="T46" fmla="*/ 58 w 84"/>
              <a:gd name="T47" fmla="*/ 81 h 85"/>
              <a:gd name="T48" fmla="*/ 65 w 84"/>
              <a:gd name="T49" fmla="*/ 78 h 85"/>
              <a:gd name="T50" fmla="*/ 71 w 84"/>
              <a:gd name="T51" fmla="*/ 73 h 85"/>
              <a:gd name="T52" fmla="*/ 76 w 84"/>
              <a:gd name="T53" fmla="*/ 67 h 85"/>
              <a:gd name="T54" fmla="*/ 81 w 84"/>
              <a:gd name="T55" fmla="*/ 59 h 85"/>
              <a:gd name="T56" fmla="*/ 83 w 84"/>
              <a:gd name="T57" fmla="*/ 52 h 85"/>
              <a:gd name="T58" fmla="*/ 84 w 84"/>
              <a:gd name="T59" fmla="*/ 47 h 85"/>
              <a:gd name="T60" fmla="*/ 84 w 84"/>
              <a:gd name="T61" fmla="*/ 42 h 85"/>
              <a:gd name="T62" fmla="*/ 84 w 84"/>
              <a:gd name="T63" fmla="*/ 39 h 85"/>
              <a:gd name="T64" fmla="*/ 83 w 84"/>
              <a:gd name="T65" fmla="*/ 34 h 85"/>
              <a:gd name="T66" fmla="*/ 81 w 84"/>
              <a:gd name="T67" fmla="*/ 26 h 85"/>
              <a:gd name="T68" fmla="*/ 76 w 84"/>
              <a:gd name="T69" fmla="*/ 20 h 85"/>
              <a:gd name="T70" fmla="*/ 71 w 84"/>
              <a:gd name="T71" fmla="*/ 13 h 85"/>
              <a:gd name="T72" fmla="*/ 65 w 84"/>
              <a:gd name="T73" fmla="*/ 8 h 85"/>
              <a:gd name="T74" fmla="*/ 58 w 84"/>
              <a:gd name="T75" fmla="*/ 3 h 85"/>
              <a:gd name="T76" fmla="*/ 50 w 84"/>
              <a:gd name="T77" fmla="*/ 2 h 85"/>
              <a:gd name="T78" fmla="*/ 45 w 84"/>
              <a:gd name="T79" fmla="*/ 0 h 85"/>
              <a:gd name="T80" fmla="*/ 42 w 84"/>
              <a:gd name="T8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85">
                <a:moveTo>
                  <a:pt x="42" y="0"/>
                </a:moveTo>
                <a:lnTo>
                  <a:pt x="37" y="0"/>
                </a:lnTo>
                <a:lnTo>
                  <a:pt x="34" y="2"/>
                </a:lnTo>
                <a:lnTo>
                  <a:pt x="26" y="3"/>
                </a:lnTo>
                <a:lnTo>
                  <a:pt x="18" y="8"/>
                </a:lnTo>
                <a:lnTo>
                  <a:pt x="11" y="13"/>
                </a:lnTo>
                <a:lnTo>
                  <a:pt x="6" y="20"/>
                </a:lnTo>
                <a:lnTo>
                  <a:pt x="3" y="26"/>
                </a:lnTo>
                <a:lnTo>
                  <a:pt x="0" y="34"/>
                </a:lnTo>
                <a:lnTo>
                  <a:pt x="0" y="39"/>
                </a:lnTo>
                <a:lnTo>
                  <a:pt x="0" y="42"/>
                </a:lnTo>
                <a:lnTo>
                  <a:pt x="0" y="47"/>
                </a:lnTo>
                <a:lnTo>
                  <a:pt x="0" y="52"/>
                </a:lnTo>
                <a:lnTo>
                  <a:pt x="3" y="59"/>
                </a:lnTo>
                <a:lnTo>
                  <a:pt x="6" y="67"/>
                </a:lnTo>
                <a:lnTo>
                  <a:pt x="11" y="73"/>
                </a:lnTo>
                <a:lnTo>
                  <a:pt x="18" y="78"/>
                </a:lnTo>
                <a:lnTo>
                  <a:pt x="26" y="81"/>
                </a:lnTo>
                <a:lnTo>
                  <a:pt x="34" y="85"/>
                </a:lnTo>
                <a:lnTo>
                  <a:pt x="37" y="85"/>
                </a:lnTo>
                <a:lnTo>
                  <a:pt x="42" y="85"/>
                </a:lnTo>
                <a:lnTo>
                  <a:pt x="45" y="85"/>
                </a:lnTo>
                <a:lnTo>
                  <a:pt x="50" y="85"/>
                </a:lnTo>
                <a:lnTo>
                  <a:pt x="58" y="81"/>
                </a:lnTo>
                <a:lnTo>
                  <a:pt x="65" y="78"/>
                </a:lnTo>
                <a:lnTo>
                  <a:pt x="71" y="73"/>
                </a:lnTo>
                <a:lnTo>
                  <a:pt x="76" y="67"/>
                </a:lnTo>
                <a:lnTo>
                  <a:pt x="81" y="59"/>
                </a:lnTo>
                <a:lnTo>
                  <a:pt x="83" y="52"/>
                </a:lnTo>
                <a:lnTo>
                  <a:pt x="84" y="47"/>
                </a:lnTo>
                <a:lnTo>
                  <a:pt x="84" y="42"/>
                </a:lnTo>
                <a:lnTo>
                  <a:pt x="84" y="39"/>
                </a:lnTo>
                <a:lnTo>
                  <a:pt x="83" y="34"/>
                </a:lnTo>
                <a:lnTo>
                  <a:pt x="81" y="26"/>
                </a:lnTo>
                <a:lnTo>
                  <a:pt x="76" y="20"/>
                </a:lnTo>
                <a:lnTo>
                  <a:pt x="71" y="13"/>
                </a:lnTo>
                <a:lnTo>
                  <a:pt x="65" y="8"/>
                </a:lnTo>
                <a:lnTo>
                  <a:pt x="58" y="3"/>
                </a:lnTo>
                <a:lnTo>
                  <a:pt x="50" y="2"/>
                </a:lnTo>
                <a:lnTo>
                  <a:pt x="45" y="0"/>
                </a:lnTo>
                <a:lnTo>
                  <a:pt x="42"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ltLang="zh-CN">
              <a:solidFill>
                <a:prstClr val="black"/>
              </a:solidFill>
              <a:latin typeface="Arial" panose="020B0604020202020204" pitchFamily="34" charset="0"/>
              <a:ea typeface="宋体" panose="02010600030101010101" pitchFamily="2" charset="-122"/>
            </a:endParaRPr>
          </a:p>
        </p:txBody>
      </p:sp>
      <p:sp>
        <p:nvSpPr>
          <p:cNvPr id="24749" name="Freeform 177">
            <a:extLst>
              <a:ext uri="{FF2B5EF4-FFF2-40B4-BE49-F238E27FC236}">
                <a16:creationId xmlns:a16="http://schemas.microsoft.com/office/drawing/2014/main" id="{E079A9EB-552C-E540-9C49-A8C4A04BA4DE}"/>
              </a:ext>
            </a:extLst>
          </p:cNvPr>
          <p:cNvSpPr>
            <a:spLocks noChangeArrowheads="1"/>
          </p:cNvSpPr>
          <p:nvPr/>
        </p:nvSpPr>
        <p:spPr bwMode="auto">
          <a:xfrm>
            <a:off x="5808664" y="1703389"/>
            <a:ext cx="66675" cy="66675"/>
          </a:xfrm>
          <a:custGeom>
            <a:avLst/>
            <a:gdLst>
              <a:gd name="T0" fmla="*/ 42 w 84"/>
              <a:gd name="T1" fmla="*/ 0 h 84"/>
              <a:gd name="T2" fmla="*/ 37 w 84"/>
              <a:gd name="T3" fmla="*/ 0 h 84"/>
              <a:gd name="T4" fmla="*/ 34 w 84"/>
              <a:gd name="T5" fmla="*/ 2 h 84"/>
              <a:gd name="T6" fmla="*/ 26 w 84"/>
              <a:gd name="T7" fmla="*/ 3 h 84"/>
              <a:gd name="T8" fmla="*/ 18 w 84"/>
              <a:gd name="T9" fmla="*/ 8 h 84"/>
              <a:gd name="T10" fmla="*/ 11 w 84"/>
              <a:gd name="T11" fmla="*/ 13 h 84"/>
              <a:gd name="T12" fmla="*/ 6 w 84"/>
              <a:gd name="T13" fmla="*/ 20 h 84"/>
              <a:gd name="T14" fmla="*/ 3 w 84"/>
              <a:gd name="T15" fmla="*/ 26 h 84"/>
              <a:gd name="T16" fmla="*/ 0 w 84"/>
              <a:gd name="T17" fmla="*/ 34 h 84"/>
              <a:gd name="T18" fmla="*/ 0 w 84"/>
              <a:gd name="T19" fmla="*/ 39 h 84"/>
              <a:gd name="T20" fmla="*/ 0 w 84"/>
              <a:gd name="T21" fmla="*/ 42 h 84"/>
              <a:gd name="T22" fmla="*/ 0 w 84"/>
              <a:gd name="T23" fmla="*/ 47 h 84"/>
              <a:gd name="T24" fmla="*/ 0 w 84"/>
              <a:gd name="T25" fmla="*/ 52 h 84"/>
              <a:gd name="T26" fmla="*/ 3 w 84"/>
              <a:gd name="T27" fmla="*/ 58 h 84"/>
              <a:gd name="T28" fmla="*/ 6 w 84"/>
              <a:gd name="T29" fmla="*/ 67 h 84"/>
              <a:gd name="T30" fmla="*/ 11 w 84"/>
              <a:gd name="T31" fmla="*/ 73 h 84"/>
              <a:gd name="T32" fmla="*/ 18 w 84"/>
              <a:gd name="T33" fmla="*/ 78 h 84"/>
              <a:gd name="T34" fmla="*/ 26 w 84"/>
              <a:gd name="T35" fmla="*/ 81 h 84"/>
              <a:gd name="T36" fmla="*/ 34 w 84"/>
              <a:gd name="T37" fmla="*/ 84 h 84"/>
              <a:gd name="T38" fmla="*/ 37 w 84"/>
              <a:gd name="T39" fmla="*/ 84 h 84"/>
              <a:gd name="T40" fmla="*/ 42 w 84"/>
              <a:gd name="T41" fmla="*/ 84 h 84"/>
              <a:gd name="T42" fmla="*/ 45 w 84"/>
              <a:gd name="T43" fmla="*/ 84 h 84"/>
              <a:gd name="T44" fmla="*/ 50 w 84"/>
              <a:gd name="T45" fmla="*/ 84 h 84"/>
              <a:gd name="T46" fmla="*/ 58 w 84"/>
              <a:gd name="T47" fmla="*/ 81 h 84"/>
              <a:gd name="T48" fmla="*/ 65 w 84"/>
              <a:gd name="T49" fmla="*/ 78 h 84"/>
              <a:gd name="T50" fmla="*/ 71 w 84"/>
              <a:gd name="T51" fmla="*/ 73 h 84"/>
              <a:gd name="T52" fmla="*/ 76 w 84"/>
              <a:gd name="T53" fmla="*/ 67 h 84"/>
              <a:gd name="T54" fmla="*/ 81 w 84"/>
              <a:gd name="T55" fmla="*/ 58 h 84"/>
              <a:gd name="T56" fmla="*/ 83 w 84"/>
              <a:gd name="T57" fmla="*/ 52 h 84"/>
              <a:gd name="T58" fmla="*/ 84 w 84"/>
              <a:gd name="T59" fmla="*/ 47 h 84"/>
              <a:gd name="T60" fmla="*/ 84 w 84"/>
              <a:gd name="T61" fmla="*/ 42 h 84"/>
              <a:gd name="T62" fmla="*/ 84 w 84"/>
              <a:gd name="T63" fmla="*/ 39 h 84"/>
              <a:gd name="T64" fmla="*/ 83 w 84"/>
              <a:gd name="T65" fmla="*/ 34 h 84"/>
              <a:gd name="T66" fmla="*/ 81 w 84"/>
              <a:gd name="T67" fmla="*/ 26 h 84"/>
              <a:gd name="T68" fmla="*/ 76 w 84"/>
              <a:gd name="T69" fmla="*/ 20 h 84"/>
              <a:gd name="T70" fmla="*/ 71 w 84"/>
              <a:gd name="T71" fmla="*/ 13 h 84"/>
              <a:gd name="T72" fmla="*/ 65 w 84"/>
              <a:gd name="T73" fmla="*/ 8 h 84"/>
              <a:gd name="T74" fmla="*/ 58 w 84"/>
              <a:gd name="T75" fmla="*/ 3 h 84"/>
              <a:gd name="T76" fmla="*/ 50 w 84"/>
              <a:gd name="T77" fmla="*/ 2 h 84"/>
              <a:gd name="T78" fmla="*/ 45 w 84"/>
              <a:gd name="T79" fmla="*/ 0 h 84"/>
              <a:gd name="T80" fmla="*/ 42 w 84"/>
              <a:gd name="T8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84">
                <a:moveTo>
                  <a:pt x="42" y="0"/>
                </a:moveTo>
                <a:lnTo>
                  <a:pt x="37" y="0"/>
                </a:lnTo>
                <a:lnTo>
                  <a:pt x="34" y="2"/>
                </a:lnTo>
                <a:lnTo>
                  <a:pt x="26" y="3"/>
                </a:lnTo>
                <a:lnTo>
                  <a:pt x="18" y="8"/>
                </a:lnTo>
                <a:lnTo>
                  <a:pt x="11" y="13"/>
                </a:lnTo>
                <a:lnTo>
                  <a:pt x="6" y="20"/>
                </a:lnTo>
                <a:lnTo>
                  <a:pt x="3" y="26"/>
                </a:lnTo>
                <a:lnTo>
                  <a:pt x="0" y="34"/>
                </a:lnTo>
                <a:lnTo>
                  <a:pt x="0" y="39"/>
                </a:lnTo>
                <a:lnTo>
                  <a:pt x="0" y="42"/>
                </a:lnTo>
                <a:lnTo>
                  <a:pt x="0" y="47"/>
                </a:lnTo>
                <a:lnTo>
                  <a:pt x="0" y="52"/>
                </a:lnTo>
                <a:lnTo>
                  <a:pt x="3" y="58"/>
                </a:lnTo>
                <a:lnTo>
                  <a:pt x="6" y="67"/>
                </a:lnTo>
                <a:lnTo>
                  <a:pt x="11" y="73"/>
                </a:lnTo>
                <a:lnTo>
                  <a:pt x="18" y="78"/>
                </a:lnTo>
                <a:lnTo>
                  <a:pt x="26" y="81"/>
                </a:lnTo>
                <a:lnTo>
                  <a:pt x="34" y="84"/>
                </a:lnTo>
                <a:lnTo>
                  <a:pt x="37" y="84"/>
                </a:lnTo>
                <a:lnTo>
                  <a:pt x="42" y="84"/>
                </a:lnTo>
                <a:lnTo>
                  <a:pt x="45" y="84"/>
                </a:lnTo>
                <a:lnTo>
                  <a:pt x="50" y="84"/>
                </a:lnTo>
                <a:lnTo>
                  <a:pt x="58" y="81"/>
                </a:lnTo>
                <a:lnTo>
                  <a:pt x="65" y="78"/>
                </a:lnTo>
                <a:lnTo>
                  <a:pt x="71" y="73"/>
                </a:lnTo>
                <a:lnTo>
                  <a:pt x="76" y="67"/>
                </a:lnTo>
                <a:lnTo>
                  <a:pt x="81" y="58"/>
                </a:lnTo>
                <a:lnTo>
                  <a:pt x="83" y="52"/>
                </a:lnTo>
                <a:lnTo>
                  <a:pt x="84" y="47"/>
                </a:lnTo>
                <a:lnTo>
                  <a:pt x="84" y="42"/>
                </a:lnTo>
                <a:lnTo>
                  <a:pt x="84" y="39"/>
                </a:lnTo>
                <a:lnTo>
                  <a:pt x="83" y="34"/>
                </a:lnTo>
                <a:lnTo>
                  <a:pt x="81" y="26"/>
                </a:lnTo>
                <a:lnTo>
                  <a:pt x="76" y="20"/>
                </a:lnTo>
                <a:lnTo>
                  <a:pt x="71" y="13"/>
                </a:lnTo>
                <a:lnTo>
                  <a:pt x="65" y="8"/>
                </a:lnTo>
                <a:lnTo>
                  <a:pt x="58" y="3"/>
                </a:lnTo>
                <a:lnTo>
                  <a:pt x="50" y="2"/>
                </a:lnTo>
                <a:lnTo>
                  <a:pt x="45" y="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ltLang="zh-CN">
              <a:solidFill>
                <a:prstClr val="black"/>
              </a:solidFill>
              <a:latin typeface="Arial" panose="020B0604020202020204" pitchFamily="34" charset="0"/>
              <a:ea typeface="宋体" panose="02010600030101010101" pitchFamily="2" charset="-122"/>
            </a:endParaRPr>
          </a:p>
        </p:txBody>
      </p:sp>
      <p:sp>
        <p:nvSpPr>
          <p:cNvPr id="24750" name="Freeform 178">
            <a:extLst>
              <a:ext uri="{FF2B5EF4-FFF2-40B4-BE49-F238E27FC236}">
                <a16:creationId xmlns:a16="http://schemas.microsoft.com/office/drawing/2014/main" id="{6D442B7D-EEB2-4B92-0B30-DD4798F46D2E}"/>
              </a:ext>
            </a:extLst>
          </p:cNvPr>
          <p:cNvSpPr>
            <a:spLocks noChangeArrowheads="1"/>
          </p:cNvSpPr>
          <p:nvPr/>
        </p:nvSpPr>
        <p:spPr bwMode="auto">
          <a:xfrm>
            <a:off x="5808664" y="1703389"/>
            <a:ext cx="66675" cy="66675"/>
          </a:xfrm>
          <a:custGeom>
            <a:avLst/>
            <a:gdLst>
              <a:gd name="T0" fmla="*/ 42 w 84"/>
              <a:gd name="T1" fmla="*/ 0 h 84"/>
              <a:gd name="T2" fmla="*/ 37 w 84"/>
              <a:gd name="T3" fmla="*/ 0 h 84"/>
              <a:gd name="T4" fmla="*/ 34 w 84"/>
              <a:gd name="T5" fmla="*/ 2 h 84"/>
              <a:gd name="T6" fmla="*/ 26 w 84"/>
              <a:gd name="T7" fmla="*/ 3 h 84"/>
              <a:gd name="T8" fmla="*/ 18 w 84"/>
              <a:gd name="T9" fmla="*/ 8 h 84"/>
              <a:gd name="T10" fmla="*/ 11 w 84"/>
              <a:gd name="T11" fmla="*/ 13 h 84"/>
              <a:gd name="T12" fmla="*/ 6 w 84"/>
              <a:gd name="T13" fmla="*/ 20 h 84"/>
              <a:gd name="T14" fmla="*/ 3 w 84"/>
              <a:gd name="T15" fmla="*/ 26 h 84"/>
              <a:gd name="T16" fmla="*/ 0 w 84"/>
              <a:gd name="T17" fmla="*/ 34 h 84"/>
              <a:gd name="T18" fmla="*/ 0 w 84"/>
              <a:gd name="T19" fmla="*/ 39 h 84"/>
              <a:gd name="T20" fmla="*/ 0 w 84"/>
              <a:gd name="T21" fmla="*/ 42 h 84"/>
              <a:gd name="T22" fmla="*/ 0 w 84"/>
              <a:gd name="T23" fmla="*/ 47 h 84"/>
              <a:gd name="T24" fmla="*/ 0 w 84"/>
              <a:gd name="T25" fmla="*/ 52 h 84"/>
              <a:gd name="T26" fmla="*/ 3 w 84"/>
              <a:gd name="T27" fmla="*/ 58 h 84"/>
              <a:gd name="T28" fmla="*/ 6 w 84"/>
              <a:gd name="T29" fmla="*/ 67 h 84"/>
              <a:gd name="T30" fmla="*/ 11 w 84"/>
              <a:gd name="T31" fmla="*/ 73 h 84"/>
              <a:gd name="T32" fmla="*/ 18 w 84"/>
              <a:gd name="T33" fmla="*/ 78 h 84"/>
              <a:gd name="T34" fmla="*/ 26 w 84"/>
              <a:gd name="T35" fmla="*/ 81 h 84"/>
              <a:gd name="T36" fmla="*/ 34 w 84"/>
              <a:gd name="T37" fmla="*/ 84 h 84"/>
              <a:gd name="T38" fmla="*/ 37 w 84"/>
              <a:gd name="T39" fmla="*/ 84 h 84"/>
              <a:gd name="T40" fmla="*/ 42 w 84"/>
              <a:gd name="T41" fmla="*/ 84 h 84"/>
              <a:gd name="T42" fmla="*/ 45 w 84"/>
              <a:gd name="T43" fmla="*/ 84 h 84"/>
              <a:gd name="T44" fmla="*/ 50 w 84"/>
              <a:gd name="T45" fmla="*/ 84 h 84"/>
              <a:gd name="T46" fmla="*/ 58 w 84"/>
              <a:gd name="T47" fmla="*/ 81 h 84"/>
              <a:gd name="T48" fmla="*/ 65 w 84"/>
              <a:gd name="T49" fmla="*/ 78 h 84"/>
              <a:gd name="T50" fmla="*/ 71 w 84"/>
              <a:gd name="T51" fmla="*/ 73 h 84"/>
              <a:gd name="T52" fmla="*/ 76 w 84"/>
              <a:gd name="T53" fmla="*/ 67 h 84"/>
              <a:gd name="T54" fmla="*/ 81 w 84"/>
              <a:gd name="T55" fmla="*/ 58 h 84"/>
              <a:gd name="T56" fmla="*/ 83 w 84"/>
              <a:gd name="T57" fmla="*/ 52 h 84"/>
              <a:gd name="T58" fmla="*/ 84 w 84"/>
              <a:gd name="T59" fmla="*/ 47 h 84"/>
              <a:gd name="T60" fmla="*/ 84 w 84"/>
              <a:gd name="T61" fmla="*/ 42 h 84"/>
              <a:gd name="T62" fmla="*/ 84 w 84"/>
              <a:gd name="T63" fmla="*/ 39 h 84"/>
              <a:gd name="T64" fmla="*/ 83 w 84"/>
              <a:gd name="T65" fmla="*/ 34 h 84"/>
              <a:gd name="T66" fmla="*/ 81 w 84"/>
              <a:gd name="T67" fmla="*/ 26 h 84"/>
              <a:gd name="T68" fmla="*/ 76 w 84"/>
              <a:gd name="T69" fmla="*/ 20 h 84"/>
              <a:gd name="T70" fmla="*/ 71 w 84"/>
              <a:gd name="T71" fmla="*/ 13 h 84"/>
              <a:gd name="T72" fmla="*/ 65 w 84"/>
              <a:gd name="T73" fmla="*/ 8 h 84"/>
              <a:gd name="T74" fmla="*/ 58 w 84"/>
              <a:gd name="T75" fmla="*/ 3 h 84"/>
              <a:gd name="T76" fmla="*/ 50 w 84"/>
              <a:gd name="T77" fmla="*/ 2 h 84"/>
              <a:gd name="T78" fmla="*/ 45 w 84"/>
              <a:gd name="T79" fmla="*/ 0 h 84"/>
              <a:gd name="T80" fmla="*/ 42 w 84"/>
              <a:gd name="T8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84">
                <a:moveTo>
                  <a:pt x="42" y="0"/>
                </a:moveTo>
                <a:lnTo>
                  <a:pt x="37" y="0"/>
                </a:lnTo>
                <a:lnTo>
                  <a:pt x="34" y="2"/>
                </a:lnTo>
                <a:lnTo>
                  <a:pt x="26" y="3"/>
                </a:lnTo>
                <a:lnTo>
                  <a:pt x="18" y="8"/>
                </a:lnTo>
                <a:lnTo>
                  <a:pt x="11" y="13"/>
                </a:lnTo>
                <a:lnTo>
                  <a:pt x="6" y="20"/>
                </a:lnTo>
                <a:lnTo>
                  <a:pt x="3" y="26"/>
                </a:lnTo>
                <a:lnTo>
                  <a:pt x="0" y="34"/>
                </a:lnTo>
                <a:lnTo>
                  <a:pt x="0" y="39"/>
                </a:lnTo>
                <a:lnTo>
                  <a:pt x="0" y="42"/>
                </a:lnTo>
                <a:lnTo>
                  <a:pt x="0" y="47"/>
                </a:lnTo>
                <a:lnTo>
                  <a:pt x="0" y="52"/>
                </a:lnTo>
                <a:lnTo>
                  <a:pt x="3" y="58"/>
                </a:lnTo>
                <a:lnTo>
                  <a:pt x="6" y="67"/>
                </a:lnTo>
                <a:lnTo>
                  <a:pt x="11" y="73"/>
                </a:lnTo>
                <a:lnTo>
                  <a:pt x="18" y="78"/>
                </a:lnTo>
                <a:lnTo>
                  <a:pt x="26" y="81"/>
                </a:lnTo>
                <a:lnTo>
                  <a:pt x="34" y="84"/>
                </a:lnTo>
                <a:lnTo>
                  <a:pt x="37" y="84"/>
                </a:lnTo>
                <a:lnTo>
                  <a:pt x="42" y="84"/>
                </a:lnTo>
                <a:lnTo>
                  <a:pt x="45" y="84"/>
                </a:lnTo>
                <a:lnTo>
                  <a:pt x="50" y="84"/>
                </a:lnTo>
                <a:lnTo>
                  <a:pt x="58" y="81"/>
                </a:lnTo>
                <a:lnTo>
                  <a:pt x="65" y="78"/>
                </a:lnTo>
                <a:lnTo>
                  <a:pt x="71" y="73"/>
                </a:lnTo>
                <a:lnTo>
                  <a:pt x="76" y="67"/>
                </a:lnTo>
                <a:lnTo>
                  <a:pt x="81" y="58"/>
                </a:lnTo>
                <a:lnTo>
                  <a:pt x="83" y="52"/>
                </a:lnTo>
                <a:lnTo>
                  <a:pt x="84" y="47"/>
                </a:lnTo>
                <a:lnTo>
                  <a:pt x="84" y="42"/>
                </a:lnTo>
                <a:lnTo>
                  <a:pt x="84" y="39"/>
                </a:lnTo>
                <a:lnTo>
                  <a:pt x="83" y="34"/>
                </a:lnTo>
                <a:lnTo>
                  <a:pt x="81" y="26"/>
                </a:lnTo>
                <a:lnTo>
                  <a:pt x="76" y="20"/>
                </a:lnTo>
                <a:lnTo>
                  <a:pt x="71" y="13"/>
                </a:lnTo>
                <a:lnTo>
                  <a:pt x="65" y="8"/>
                </a:lnTo>
                <a:lnTo>
                  <a:pt x="58" y="3"/>
                </a:lnTo>
                <a:lnTo>
                  <a:pt x="50" y="2"/>
                </a:lnTo>
                <a:lnTo>
                  <a:pt x="45" y="0"/>
                </a:lnTo>
                <a:lnTo>
                  <a:pt x="42"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ltLang="zh-CN">
              <a:solidFill>
                <a:prstClr val="black"/>
              </a:solidFill>
              <a:latin typeface="Arial" panose="020B0604020202020204" pitchFamily="34" charset="0"/>
              <a:ea typeface="宋体" panose="02010600030101010101" pitchFamily="2" charset="-122"/>
            </a:endParaRPr>
          </a:p>
        </p:txBody>
      </p:sp>
      <p:sp>
        <p:nvSpPr>
          <p:cNvPr id="24751" name="Freeform 179">
            <a:extLst>
              <a:ext uri="{FF2B5EF4-FFF2-40B4-BE49-F238E27FC236}">
                <a16:creationId xmlns:a16="http://schemas.microsoft.com/office/drawing/2014/main" id="{95B15A8E-8616-9B73-B7A2-EC55D0CFB65B}"/>
              </a:ext>
            </a:extLst>
          </p:cNvPr>
          <p:cNvSpPr>
            <a:spLocks noChangeArrowheads="1"/>
          </p:cNvSpPr>
          <p:nvPr/>
        </p:nvSpPr>
        <p:spPr bwMode="auto">
          <a:xfrm>
            <a:off x="5808664" y="874713"/>
            <a:ext cx="66675" cy="68262"/>
          </a:xfrm>
          <a:custGeom>
            <a:avLst/>
            <a:gdLst>
              <a:gd name="T0" fmla="*/ 42 w 84"/>
              <a:gd name="T1" fmla="*/ 0 h 84"/>
              <a:gd name="T2" fmla="*/ 37 w 84"/>
              <a:gd name="T3" fmla="*/ 0 h 84"/>
              <a:gd name="T4" fmla="*/ 34 w 84"/>
              <a:gd name="T5" fmla="*/ 0 h 84"/>
              <a:gd name="T6" fmla="*/ 26 w 84"/>
              <a:gd name="T7" fmla="*/ 3 h 84"/>
              <a:gd name="T8" fmla="*/ 18 w 84"/>
              <a:gd name="T9" fmla="*/ 6 h 84"/>
              <a:gd name="T10" fmla="*/ 11 w 84"/>
              <a:gd name="T11" fmla="*/ 13 h 84"/>
              <a:gd name="T12" fmla="*/ 6 w 84"/>
              <a:gd name="T13" fmla="*/ 18 h 84"/>
              <a:gd name="T14" fmla="*/ 3 w 84"/>
              <a:gd name="T15" fmla="*/ 26 h 84"/>
              <a:gd name="T16" fmla="*/ 0 w 84"/>
              <a:gd name="T17" fmla="*/ 34 h 84"/>
              <a:gd name="T18" fmla="*/ 0 w 84"/>
              <a:gd name="T19" fmla="*/ 37 h 84"/>
              <a:gd name="T20" fmla="*/ 0 w 84"/>
              <a:gd name="T21" fmla="*/ 42 h 84"/>
              <a:gd name="T22" fmla="*/ 0 w 84"/>
              <a:gd name="T23" fmla="*/ 47 h 84"/>
              <a:gd name="T24" fmla="*/ 0 w 84"/>
              <a:gd name="T25" fmla="*/ 50 h 84"/>
              <a:gd name="T26" fmla="*/ 3 w 84"/>
              <a:gd name="T27" fmla="*/ 58 h 84"/>
              <a:gd name="T28" fmla="*/ 6 w 84"/>
              <a:gd name="T29" fmla="*/ 66 h 84"/>
              <a:gd name="T30" fmla="*/ 11 w 84"/>
              <a:gd name="T31" fmla="*/ 71 h 84"/>
              <a:gd name="T32" fmla="*/ 18 w 84"/>
              <a:gd name="T33" fmla="*/ 78 h 84"/>
              <a:gd name="T34" fmla="*/ 26 w 84"/>
              <a:gd name="T35" fmla="*/ 81 h 84"/>
              <a:gd name="T36" fmla="*/ 34 w 84"/>
              <a:gd name="T37" fmla="*/ 83 h 84"/>
              <a:gd name="T38" fmla="*/ 37 w 84"/>
              <a:gd name="T39" fmla="*/ 84 h 84"/>
              <a:gd name="T40" fmla="*/ 42 w 84"/>
              <a:gd name="T41" fmla="*/ 84 h 84"/>
              <a:gd name="T42" fmla="*/ 45 w 84"/>
              <a:gd name="T43" fmla="*/ 84 h 84"/>
              <a:gd name="T44" fmla="*/ 50 w 84"/>
              <a:gd name="T45" fmla="*/ 83 h 84"/>
              <a:gd name="T46" fmla="*/ 58 w 84"/>
              <a:gd name="T47" fmla="*/ 81 h 84"/>
              <a:gd name="T48" fmla="*/ 65 w 84"/>
              <a:gd name="T49" fmla="*/ 78 h 84"/>
              <a:gd name="T50" fmla="*/ 71 w 84"/>
              <a:gd name="T51" fmla="*/ 71 h 84"/>
              <a:gd name="T52" fmla="*/ 76 w 84"/>
              <a:gd name="T53" fmla="*/ 66 h 84"/>
              <a:gd name="T54" fmla="*/ 81 w 84"/>
              <a:gd name="T55" fmla="*/ 58 h 84"/>
              <a:gd name="T56" fmla="*/ 83 w 84"/>
              <a:gd name="T57" fmla="*/ 50 h 84"/>
              <a:gd name="T58" fmla="*/ 84 w 84"/>
              <a:gd name="T59" fmla="*/ 47 h 84"/>
              <a:gd name="T60" fmla="*/ 84 w 84"/>
              <a:gd name="T61" fmla="*/ 42 h 84"/>
              <a:gd name="T62" fmla="*/ 84 w 84"/>
              <a:gd name="T63" fmla="*/ 37 h 84"/>
              <a:gd name="T64" fmla="*/ 83 w 84"/>
              <a:gd name="T65" fmla="*/ 34 h 84"/>
              <a:gd name="T66" fmla="*/ 81 w 84"/>
              <a:gd name="T67" fmla="*/ 26 h 84"/>
              <a:gd name="T68" fmla="*/ 76 w 84"/>
              <a:gd name="T69" fmla="*/ 18 h 84"/>
              <a:gd name="T70" fmla="*/ 71 w 84"/>
              <a:gd name="T71" fmla="*/ 13 h 84"/>
              <a:gd name="T72" fmla="*/ 65 w 84"/>
              <a:gd name="T73" fmla="*/ 6 h 84"/>
              <a:gd name="T74" fmla="*/ 58 w 84"/>
              <a:gd name="T75" fmla="*/ 3 h 84"/>
              <a:gd name="T76" fmla="*/ 50 w 84"/>
              <a:gd name="T77" fmla="*/ 0 h 84"/>
              <a:gd name="T78" fmla="*/ 45 w 84"/>
              <a:gd name="T79" fmla="*/ 0 h 84"/>
              <a:gd name="T80" fmla="*/ 42 w 84"/>
              <a:gd name="T8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84">
                <a:moveTo>
                  <a:pt x="42" y="0"/>
                </a:moveTo>
                <a:lnTo>
                  <a:pt x="37" y="0"/>
                </a:lnTo>
                <a:lnTo>
                  <a:pt x="34" y="0"/>
                </a:lnTo>
                <a:lnTo>
                  <a:pt x="26" y="3"/>
                </a:lnTo>
                <a:lnTo>
                  <a:pt x="18" y="6"/>
                </a:lnTo>
                <a:lnTo>
                  <a:pt x="11" y="13"/>
                </a:lnTo>
                <a:lnTo>
                  <a:pt x="6" y="18"/>
                </a:lnTo>
                <a:lnTo>
                  <a:pt x="3" y="26"/>
                </a:lnTo>
                <a:lnTo>
                  <a:pt x="0" y="34"/>
                </a:lnTo>
                <a:lnTo>
                  <a:pt x="0" y="37"/>
                </a:lnTo>
                <a:lnTo>
                  <a:pt x="0" y="42"/>
                </a:lnTo>
                <a:lnTo>
                  <a:pt x="0" y="47"/>
                </a:lnTo>
                <a:lnTo>
                  <a:pt x="0" y="50"/>
                </a:lnTo>
                <a:lnTo>
                  <a:pt x="3" y="58"/>
                </a:lnTo>
                <a:lnTo>
                  <a:pt x="6" y="66"/>
                </a:lnTo>
                <a:lnTo>
                  <a:pt x="11" y="71"/>
                </a:lnTo>
                <a:lnTo>
                  <a:pt x="18" y="78"/>
                </a:lnTo>
                <a:lnTo>
                  <a:pt x="26" y="81"/>
                </a:lnTo>
                <a:lnTo>
                  <a:pt x="34" y="83"/>
                </a:lnTo>
                <a:lnTo>
                  <a:pt x="37" y="84"/>
                </a:lnTo>
                <a:lnTo>
                  <a:pt x="42" y="84"/>
                </a:lnTo>
                <a:lnTo>
                  <a:pt x="45" y="84"/>
                </a:lnTo>
                <a:lnTo>
                  <a:pt x="50" y="83"/>
                </a:lnTo>
                <a:lnTo>
                  <a:pt x="58" y="81"/>
                </a:lnTo>
                <a:lnTo>
                  <a:pt x="65" y="78"/>
                </a:lnTo>
                <a:lnTo>
                  <a:pt x="71" y="71"/>
                </a:lnTo>
                <a:lnTo>
                  <a:pt x="76" y="66"/>
                </a:lnTo>
                <a:lnTo>
                  <a:pt x="81" y="58"/>
                </a:lnTo>
                <a:lnTo>
                  <a:pt x="83" y="50"/>
                </a:lnTo>
                <a:lnTo>
                  <a:pt x="84" y="47"/>
                </a:lnTo>
                <a:lnTo>
                  <a:pt x="84" y="42"/>
                </a:lnTo>
                <a:lnTo>
                  <a:pt x="84" y="37"/>
                </a:lnTo>
                <a:lnTo>
                  <a:pt x="83" y="34"/>
                </a:lnTo>
                <a:lnTo>
                  <a:pt x="81" y="26"/>
                </a:lnTo>
                <a:lnTo>
                  <a:pt x="76" y="18"/>
                </a:lnTo>
                <a:lnTo>
                  <a:pt x="71" y="13"/>
                </a:lnTo>
                <a:lnTo>
                  <a:pt x="65" y="6"/>
                </a:lnTo>
                <a:lnTo>
                  <a:pt x="58" y="3"/>
                </a:lnTo>
                <a:lnTo>
                  <a:pt x="50" y="0"/>
                </a:lnTo>
                <a:lnTo>
                  <a:pt x="45" y="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ltLang="zh-CN">
              <a:solidFill>
                <a:prstClr val="black"/>
              </a:solidFill>
              <a:latin typeface="Arial" panose="020B0604020202020204" pitchFamily="34" charset="0"/>
              <a:ea typeface="宋体" panose="02010600030101010101" pitchFamily="2" charset="-122"/>
            </a:endParaRPr>
          </a:p>
        </p:txBody>
      </p:sp>
      <p:sp>
        <p:nvSpPr>
          <p:cNvPr id="24752" name="Freeform 180">
            <a:extLst>
              <a:ext uri="{FF2B5EF4-FFF2-40B4-BE49-F238E27FC236}">
                <a16:creationId xmlns:a16="http://schemas.microsoft.com/office/drawing/2014/main" id="{449ECD23-3FC8-6E46-8D26-8C48B684B9AB}"/>
              </a:ext>
            </a:extLst>
          </p:cNvPr>
          <p:cNvSpPr>
            <a:spLocks noChangeArrowheads="1"/>
          </p:cNvSpPr>
          <p:nvPr/>
        </p:nvSpPr>
        <p:spPr bwMode="auto">
          <a:xfrm>
            <a:off x="5808664" y="874713"/>
            <a:ext cx="66675" cy="68262"/>
          </a:xfrm>
          <a:custGeom>
            <a:avLst/>
            <a:gdLst>
              <a:gd name="T0" fmla="*/ 42 w 84"/>
              <a:gd name="T1" fmla="*/ 0 h 84"/>
              <a:gd name="T2" fmla="*/ 37 w 84"/>
              <a:gd name="T3" fmla="*/ 0 h 84"/>
              <a:gd name="T4" fmla="*/ 34 w 84"/>
              <a:gd name="T5" fmla="*/ 0 h 84"/>
              <a:gd name="T6" fmla="*/ 26 w 84"/>
              <a:gd name="T7" fmla="*/ 3 h 84"/>
              <a:gd name="T8" fmla="*/ 18 w 84"/>
              <a:gd name="T9" fmla="*/ 6 h 84"/>
              <a:gd name="T10" fmla="*/ 11 w 84"/>
              <a:gd name="T11" fmla="*/ 13 h 84"/>
              <a:gd name="T12" fmla="*/ 6 w 84"/>
              <a:gd name="T13" fmla="*/ 18 h 84"/>
              <a:gd name="T14" fmla="*/ 3 w 84"/>
              <a:gd name="T15" fmla="*/ 26 h 84"/>
              <a:gd name="T16" fmla="*/ 0 w 84"/>
              <a:gd name="T17" fmla="*/ 34 h 84"/>
              <a:gd name="T18" fmla="*/ 0 w 84"/>
              <a:gd name="T19" fmla="*/ 37 h 84"/>
              <a:gd name="T20" fmla="*/ 0 w 84"/>
              <a:gd name="T21" fmla="*/ 42 h 84"/>
              <a:gd name="T22" fmla="*/ 0 w 84"/>
              <a:gd name="T23" fmla="*/ 47 h 84"/>
              <a:gd name="T24" fmla="*/ 0 w 84"/>
              <a:gd name="T25" fmla="*/ 50 h 84"/>
              <a:gd name="T26" fmla="*/ 3 w 84"/>
              <a:gd name="T27" fmla="*/ 58 h 84"/>
              <a:gd name="T28" fmla="*/ 6 w 84"/>
              <a:gd name="T29" fmla="*/ 66 h 84"/>
              <a:gd name="T30" fmla="*/ 11 w 84"/>
              <a:gd name="T31" fmla="*/ 71 h 84"/>
              <a:gd name="T32" fmla="*/ 18 w 84"/>
              <a:gd name="T33" fmla="*/ 78 h 84"/>
              <a:gd name="T34" fmla="*/ 26 w 84"/>
              <a:gd name="T35" fmla="*/ 81 h 84"/>
              <a:gd name="T36" fmla="*/ 34 w 84"/>
              <a:gd name="T37" fmla="*/ 83 h 84"/>
              <a:gd name="T38" fmla="*/ 37 w 84"/>
              <a:gd name="T39" fmla="*/ 84 h 84"/>
              <a:gd name="T40" fmla="*/ 42 w 84"/>
              <a:gd name="T41" fmla="*/ 84 h 84"/>
              <a:gd name="T42" fmla="*/ 45 w 84"/>
              <a:gd name="T43" fmla="*/ 84 h 84"/>
              <a:gd name="T44" fmla="*/ 50 w 84"/>
              <a:gd name="T45" fmla="*/ 83 h 84"/>
              <a:gd name="T46" fmla="*/ 58 w 84"/>
              <a:gd name="T47" fmla="*/ 81 h 84"/>
              <a:gd name="T48" fmla="*/ 65 w 84"/>
              <a:gd name="T49" fmla="*/ 78 h 84"/>
              <a:gd name="T50" fmla="*/ 71 w 84"/>
              <a:gd name="T51" fmla="*/ 71 h 84"/>
              <a:gd name="T52" fmla="*/ 76 w 84"/>
              <a:gd name="T53" fmla="*/ 66 h 84"/>
              <a:gd name="T54" fmla="*/ 81 w 84"/>
              <a:gd name="T55" fmla="*/ 58 h 84"/>
              <a:gd name="T56" fmla="*/ 83 w 84"/>
              <a:gd name="T57" fmla="*/ 50 h 84"/>
              <a:gd name="T58" fmla="*/ 84 w 84"/>
              <a:gd name="T59" fmla="*/ 47 h 84"/>
              <a:gd name="T60" fmla="*/ 84 w 84"/>
              <a:gd name="T61" fmla="*/ 42 h 84"/>
              <a:gd name="T62" fmla="*/ 84 w 84"/>
              <a:gd name="T63" fmla="*/ 37 h 84"/>
              <a:gd name="T64" fmla="*/ 83 w 84"/>
              <a:gd name="T65" fmla="*/ 34 h 84"/>
              <a:gd name="T66" fmla="*/ 81 w 84"/>
              <a:gd name="T67" fmla="*/ 26 h 84"/>
              <a:gd name="T68" fmla="*/ 76 w 84"/>
              <a:gd name="T69" fmla="*/ 18 h 84"/>
              <a:gd name="T70" fmla="*/ 71 w 84"/>
              <a:gd name="T71" fmla="*/ 13 h 84"/>
              <a:gd name="T72" fmla="*/ 65 w 84"/>
              <a:gd name="T73" fmla="*/ 6 h 84"/>
              <a:gd name="T74" fmla="*/ 58 w 84"/>
              <a:gd name="T75" fmla="*/ 3 h 84"/>
              <a:gd name="T76" fmla="*/ 50 w 84"/>
              <a:gd name="T77" fmla="*/ 0 h 84"/>
              <a:gd name="T78" fmla="*/ 45 w 84"/>
              <a:gd name="T79" fmla="*/ 0 h 84"/>
              <a:gd name="T80" fmla="*/ 42 w 84"/>
              <a:gd name="T8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84">
                <a:moveTo>
                  <a:pt x="42" y="0"/>
                </a:moveTo>
                <a:lnTo>
                  <a:pt x="37" y="0"/>
                </a:lnTo>
                <a:lnTo>
                  <a:pt x="34" y="0"/>
                </a:lnTo>
                <a:lnTo>
                  <a:pt x="26" y="3"/>
                </a:lnTo>
                <a:lnTo>
                  <a:pt x="18" y="6"/>
                </a:lnTo>
                <a:lnTo>
                  <a:pt x="11" y="13"/>
                </a:lnTo>
                <a:lnTo>
                  <a:pt x="6" y="18"/>
                </a:lnTo>
                <a:lnTo>
                  <a:pt x="3" y="26"/>
                </a:lnTo>
                <a:lnTo>
                  <a:pt x="0" y="34"/>
                </a:lnTo>
                <a:lnTo>
                  <a:pt x="0" y="37"/>
                </a:lnTo>
                <a:lnTo>
                  <a:pt x="0" y="42"/>
                </a:lnTo>
                <a:lnTo>
                  <a:pt x="0" y="47"/>
                </a:lnTo>
                <a:lnTo>
                  <a:pt x="0" y="50"/>
                </a:lnTo>
                <a:lnTo>
                  <a:pt x="3" y="58"/>
                </a:lnTo>
                <a:lnTo>
                  <a:pt x="6" y="66"/>
                </a:lnTo>
                <a:lnTo>
                  <a:pt x="11" y="71"/>
                </a:lnTo>
                <a:lnTo>
                  <a:pt x="18" y="78"/>
                </a:lnTo>
                <a:lnTo>
                  <a:pt x="26" y="81"/>
                </a:lnTo>
                <a:lnTo>
                  <a:pt x="34" y="83"/>
                </a:lnTo>
                <a:lnTo>
                  <a:pt x="37" y="84"/>
                </a:lnTo>
                <a:lnTo>
                  <a:pt x="42" y="84"/>
                </a:lnTo>
                <a:lnTo>
                  <a:pt x="45" y="84"/>
                </a:lnTo>
                <a:lnTo>
                  <a:pt x="50" y="83"/>
                </a:lnTo>
                <a:lnTo>
                  <a:pt x="58" y="81"/>
                </a:lnTo>
                <a:lnTo>
                  <a:pt x="65" y="78"/>
                </a:lnTo>
                <a:lnTo>
                  <a:pt x="71" y="71"/>
                </a:lnTo>
                <a:lnTo>
                  <a:pt x="76" y="66"/>
                </a:lnTo>
                <a:lnTo>
                  <a:pt x="81" y="58"/>
                </a:lnTo>
                <a:lnTo>
                  <a:pt x="83" y="50"/>
                </a:lnTo>
                <a:lnTo>
                  <a:pt x="84" y="47"/>
                </a:lnTo>
                <a:lnTo>
                  <a:pt x="84" y="42"/>
                </a:lnTo>
                <a:lnTo>
                  <a:pt x="84" y="37"/>
                </a:lnTo>
                <a:lnTo>
                  <a:pt x="83" y="34"/>
                </a:lnTo>
                <a:lnTo>
                  <a:pt x="81" y="26"/>
                </a:lnTo>
                <a:lnTo>
                  <a:pt x="76" y="18"/>
                </a:lnTo>
                <a:lnTo>
                  <a:pt x="71" y="13"/>
                </a:lnTo>
                <a:lnTo>
                  <a:pt x="65" y="6"/>
                </a:lnTo>
                <a:lnTo>
                  <a:pt x="58" y="3"/>
                </a:lnTo>
                <a:lnTo>
                  <a:pt x="50" y="0"/>
                </a:lnTo>
                <a:lnTo>
                  <a:pt x="45" y="0"/>
                </a:lnTo>
                <a:lnTo>
                  <a:pt x="42"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ltLang="zh-CN">
              <a:solidFill>
                <a:prstClr val="black"/>
              </a:solidFill>
              <a:latin typeface="Arial" panose="020B0604020202020204" pitchFamily="34" charset="0"/>
              <a:ea typeface="宋体" panose="02010600030101010101" pitchFamily="2" charset="-122"/>
            </a:endParaRPr>
          </a:p>
        </p:txBody>
      </p:sp>
      <p:sp>
        <p:nvSpPr>
          <p:cNvPr id="24753" name="Rectangle 181">
            <a:extLst>
              <a:ext uri="{FF2B5EF4-FFF2-40B4-BE49-F238E27FC236}">
                <a16:creationId xmlns:a16="http://schemas.microsoft.com/office/drawing/2014/main" id="{F90D0EBA-3348-A231-B235-1A84478235E0}"/>
              </a:ext>
            </a:extLst>
          </p:cNvPr>
          <p:cNvSpPr>
            <a:spLocks noChangeArrowheads="1"/>
          </p:cNvSpPr>
          <p:nvPr/>
        </p:nvSpPr>
        <p:spPr bwMode="auto">
          <a:xfrm>
            <a:off x="8501063" y="1009650"/>
            <a:ext cx="50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9</a:t>
            </a:r>
            <a:endParaRPr lang="en-US" altLang="en-US">
              <a:solidFill>
                <a:prstClr val="black"/>
              </a:solidFill>
              <a:latin typeface="Arial" panose="020B0604020202020204" pitchFamily="34" charset="0"/>
              <a:cs typeface="Arial" panose="020B0604020202020204" pitchFamily="34" charset="0"/>
            </a:endParaRPr>
          </a:p>
        </p:txBody>
      </p:sp>
      <p:sp>
        <p:nvSpPr>
          <p:cNvPr id="24754" name="Rectangle 182">
            <a:extLst>
              <a:ext uri="{FF2B5EF4-FFF2-40B4-BE49-F238E27FC236}">
                <a16:creationId xmlns:a16="http://schemas.microsoft.com/office/drawing/2014/main" id="{CFEF1174-4EF8-85FC-4314-4702EBAC4DEE}"/>
              </a:ext>
            </a:extLst>
          </p:cNvPr>
          <p:cNvSpPr>
            <a:spLocks noChangeArrowheads="1"/>
          </p:cNvSpPr>
          <p:nvPr/>
        </p:nvSpPr>
        <p:spPr bwMode="auto">
          <a:xfrm>
            <a:off x="8555038" y="1009650"/>
            <a:ext cx="50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9</a:t>
            </a:r>
            <a:endParaRPr lang="en-US" altLang="en-US">
              <a:solidFill>
                <a:prstClr val="black"/>
              </a:solidFill>
              <a:latin typeface="Arial" panose="020B0604020202020204" pitchFamily="34" charset="0"/>
              <a:cs typeface="Arial" panose="020B0604020202020204" pitchFamily="34" charset="0"/>
            </a:endParaRPr>
          </a:p>
        </p:txBody>
      </p:sp>
      <p:sp>
        <p:nvSpPr>
          <p:cNvPr id="24755" name="Rectangle 183">
            <a:extLst>
              <a:ext uri="{FF2B5EF4-FFF2-40B4-BE49-F238E27FC236}">
                <a16:creationId xmlns:a16="http://schemas.microsoft.com/office/drawing/2014/main" id="{2733CE0C-ABF4-7508-5F3D-346BA27A8422}"/>
              </a:ext>
            </a:extLst>
          </p:cNvPr>
          <p:cNvSpPr>
            <a:spLocks noChangeArrowheads="1"/>
          </p:cNvSpPr>
          <p:nvPr/>
        </p:nvSpPr>
        <p:spPr bwMode="auto">
          <a:xfrm>
            <a:off x="8607425" y="1009650"/>
            <a:ext cx="254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4756" name="Rectangle 184">
            <a:extLst>
              <a:ext uri="{FF2B5EF4-FFF2-40B4-BE49-F238E27FC236}">
                <a16:creationId xmlns:a16="http://schemas.microsoft.com/office/drawing/2014/main" id="{FC05DDEB-8C6E-13B4-D25A-C490FBD2E8ED}"/>
              </a:ext>
            </a:extLst>
          </p:cNvPr>
          <p:cNvSpPr>
            <a:spLocks noChangeArrowheads="1"/>
          </p:cNvSpPr>
          <p:nvPr/>
        </p:nvSpPr>
        <p:spPr bwMode="auto">
          <a:xfrm>
            <a:off x="7826375" y="4868864"/>
            <a:ext cx="1016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96</a:t>
            </a:r>
            <a:endParaRPr lang="en-US" altLang="en-US">
              <a:solidFill>
                <a:prstClr val="black"/>
              </a:solidFill>
              <a:latin typeface="Arial" panose="020B0604020202020204" pitchFamily="34" charset="0"/>
              <a:cs typeface="Arial" panose="020B0604020202020204" pitchFamily="34" charset="0"/>
            </a:endParaRPr>
          </a:p>
        </p:txBody>
      </p:sp>
      <p:sp>
        <p:nvSpPr>
          <p:cNvPr id="24757" name="Rectangle 185">
            <a:extLst>
              <a:ext uri="{FF2B5EF4-FFF2-40B4-BE49-F238E27FC236}">
                <a16:creationId xmlns:a16="http://schemas.microsoft.com/office/drawing/2014/main" id="{60555197-E022-7C9E-F46A-AC5A478F6939}"/>
              </a:ext>
            </a:extLst>
          </p:cNvPr>
          <p:cNvSpPr>
            <a:spLocks noChangeArrowheads="1"/>
          </p:cNvSpPr>
          <p:nvPr/>
        </p:nvSpPr>
        <p:spPr bwMode="auto">
          <a:xfrm>
            <a:off x="7934325" y="4868864"/>
            <a:ext cx="254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
        <p:nvSpPr>
          <p:cNvPr id="24758" name="Freeform 186">
            <a:extLst>
              <a:ext uri="{FF2B5EF4-FFF2-40B4-BE49-F238E27FC236}">
                <a16:creationId xmlns:a16="http://schemas.microsoft.com/office/drawing/2014/main" id="{9B8BCAAE-CCC6-DAE4-B69D-3D1CEC17421D}"/>
              </a:ext>
            </a:extLst>
          </p:cNvPr>
          <p:cNvSpPr>
            <a:spLocks noChangeArrowheads="1"/>
          </p:cNvSpPr>
          <p:nvPr/>
        </p:nvSpPr>
        <p:spPr bwMode="auto">
          <a:xfrm>
            <a:off x="5808663" y="6556376"/>
            <a:ext cx="385762" cy="288925"/>
          </a:xfrm>
          <a:custGeom>
            <a:avLst/>
            <a:gdLst>
              <a:gd name="T0" fmla="*/ 0 w 486"/>
              <a:gd name="T1" fmla="*/ 0 h 365"/>
              <a:gd name="T2" fmla="*/ 53 w 486"/>
              <a:gd name="T3" fmla="*/ 34 h 365"/>
              <a:gd name="T4" fmla="*/ 105 w 486"/>
              <a:gd name="T5" fmla="*/ 67 h 365"/>
              <a:gd name="T6" fmla="*/ 131 w 486"/>
              <a:gd name="T7" fmla="*/ 84 h 365"/>
              <a:gd name="T8" fmla="*/ 155 w 486"/>
              <a:gd name="T9" fmla="*/ 101 h 365"/>
              <a:gd name="T10" fmla="*/ 180 w 486"/>
              <a:gd name="T11" fmla="*/ 117 h 365"/>
              <a:gd name="T12" fmla="*/ 204 w 486"/>
              <a:gd name="T13" fmla="*/ 133 h 365"/>
              <a:gd name="T14" fmla="*/ 228 w 486"/>
              <a:gd name="T15" fmla="*/ 148 h 365"/>
              <a:gd name="T16" fmla="*/ 251 w 486"/>
              <a:gd name="T17" fmla="*/ 162 h 365"/>
              <a:gd name="T18" fmla="*/ 272 w 486"/>
              <a:gd name="T19" fmla="*/ 177 h 365"/>
              <a:gd name="T20" fmla="*/ 293 w 486"/>
              <a:gd name="T21" fmla="*/ 191 h 365"/>
              <a:gd name="T22" fmla="*/ 312 w 486"/>
              <a:gd name="T23" fmla="*/ 206 h 365"/>
              <a:gd name="T24" fmla="*/ 330 w 486"/>
              <a:gd name="T25" fmla="*/ 219 h 365"/>
              <a:gd name="T26" fmla="*/ 348 w 486"/>
              <a:gd name="T27" fmla="*/ 230 h 365"/>
              <a:gd name="T28" fmla="*/ 364 w 486"/>
              <a:gd name="T29" fmla="*/ 243 h 365"/>
              <a:gd name="T30" fmla="*/ 379 w 486"/>
              <a:gd name="T31" fmla="*/ 253 h 365"/>
              <a:gd name="T32" fmla="*/ 392 w 486"/>
              <a:gd name="T33" fmla="*/ 264 h 365"/>
              <a:gd name="T34" fmla="*/ 403 w 486"/>
              <a:gd name="T35" fmla="*/ 274 h 365"/>
              <a:gd name="T36" fmla="*/ 414 w 486"/>
              <a:gd name="T37" fmla="*/ 282 h 365"/>
              <a:gd name="T38" fmla="*/ 424 w 486"/>
              <a:gd name="T39" fmla="*/ 292 h 365"/>
              <a:gd name="T40" fmla="*/ 432 w 486"/>
              <a:gd name="T41" fmla="*/ 300 h 365"/>
              <a:gd name="T42" fmla="*/ 440 w 486"/>
              <a:gd name="T43" fmla="*/ 308 h 365"/>
              <a:gd name="T44" fmla="*/ 447 w 486"/>
              <a:gd name="T45" fmla="*/ 315 h 365"/>
              <a:gd name="T46" fmla="*/ 453 w 486"/>
              <a:gd name="T47" fmla="*/ 321 h 365"/>
              <a:gd name="T48" fmla="*/ 460 w 486"/>
              <a:gd name="T49" fmla="*/ 327 h 365"/>
              <a:gd name="T50" fmla="*/ 465 w 486"/>
              <a:gd name="T51" fmla="*/ 334 h 365"/>
              <a:gd name="T52" fmla="*/ 469 w 486"/>
              <a:gd name="T53" fmla="*/ 340 h 365"/>
              <a:gd name="T54" fmla="*/ 477 w 486"/>
              <a:gd name="T55" fmla="*/ 352 h 365"/>
              <a:gd name="T56" fmla="*/ 486 w 486"/>
              <a:gd name="T57" fmla="*/ 36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6" h="365">
                <a:moveTo>
                  <a:pt x="0" y="0"/>
                </a:moveTo>
                <a:lnTo>
                  <a:pt x="53" y="34"/>
                </a:lnTo>
                <a:lnTo>
                  <a:pt x="105" y="67"/>
                </a:lnTo>
                <a:lnTo>
                  <a:pt x="131" y="84"/>
                </a:lnTo>
                <a:lnTo>
                  <a:pt x="155" y="101"/>
                </a:lnTo>
                <a:lnTo>
                  <a:pt x="180" y="117"/>
                </a:lnTo>
                <a:lnTo>
                  <a:pt x="204" y="133"/>
                </a:lnTo>
                <a:lnTo>
                  <a:pt x="228" y="148"/>
                </a:lnTo>
                <a:lnTo>
                  <a:pt x="251" y="162"/>
                </a:lnTo>
                <a:lnTo>
                  <a:pt x="272" y="177"/>
                </a:lnTo>
                <a:lnTo>
                  <a:pt x="293" y="191"/>
                </a:lnTo>
                <a:lnTo>
                  <a:pt x="312" y="206"/>
                </a:lnTo>
                <a:lnTo>
                  <a:pt x="330" y="219"/>
                </a:lnTo>
                <a:lnTo>
                  <a:pt x="348" y="230"/>
                </a:lnTo>
                <a:lnTo>
                  <a:pt x="364" y="243"/>
                </a:lnTo>
                <a:lnTo>
                  <a:pt x="379" y="253"/>
                </a:lnTo>
                <a:lnTo>
                  <a:pt x="392" y="264"/>
                </a:lnTo>
                <a:lnTo>
                  <a:pt x="403" y="274"/>
                </a:lnTo>
                <a:lnTo>
                  <a:pt x="414" y="282"/>
                </a:lnTo>
                <a:lnTo>
                  <a:pt x="424" y="292"/>
                </a:lnTo>
                <a:lnTo>
                  <a:pt x="432" y="300"/>
                </a:lnTo>
                <a:lnTo>
                  <a:pt x="440" y="308"/>
                </a:lnTo>
                <a:lnTo>
                  <a:pt x="447" y="315"/>
                </a:lnTo>
                <a:lnTo>
                  <a:pt x="453" y="321"/>
                </a:lnTo>
                <a:lnTo>
                  <a:pt x="460" y="327"/>
                </a:lnTo>
                <a:lnTo>
                  <a:pt x="465" y="334"/>
                </a:lnTo>
                <a:lnTo>
                  <a:pt x="469" y="340"/>
                </a:lnTo>
                <a:lnTo>
                  <a:pt x="477" y="352"/>
                </a:lnTo>
                <a:lnTo>
                  <a:pt x="486" y="365"/>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ltLang="zh-CN">
              <a:solidFill>
                <a:prstClr val="black"/>
              </a:solidFill>
              <a:latin typeface="Arial" panose="020B0604020202020204" pitchFamily="34" charset="0"/>
              <a:ea typeface="宋体" panose="02010600030101010101" pitchFamily="2" charset="-122"/>
            </a:endParaRPr>
          </a:p>
        </p:txBody>
      </p:sp>
      <p:sp>
        <p:nvSpPr>
          <p:cNvPr id="24759" name="Rectangle 187">
            <a:extLst>
              <a:ext uri="{FF2B5EF4-FFF2-40B4-BE49-F238E27FC236}">
                <a16:creationId xmlns:a16="http://schemas.microsoft.com/office/drawing/2014/main" id="{D192F6DE-DFA8-C6F6-36DC-65EB75DB4F0A}"/>
              </a:ext>
            </a:extLst>
          </p:cNvPr>
          <p:cNvSpPr>
            <a:spLocks noChangeArrowheads="1"/>
          </p:cNvSpPr>
          <p:nvPr/>
        </p:nvSpPr>
        <p:spPr bwMode="auto">
          <a:xfrm>
            <a:off x="6256338" y="6729414"/>
            <a:ext cx="508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9</a:t>
            </a:r>
            <a:endParaRPr lang="en-US" altLang="en-US">
              <a:solidFill>
                <a:prstClr val="black"/>
              </a:solidFill>
              <a:latin typeface="Arial" panose="020B0604020202020204" pitchFamily="34" charset="0"/>
              <a:cs typeface="Arial" panose="020B0604020202020204" pitchFamily="34" charset="0"/>
            </a:endParaRPr>
          </a:p>
        </p:txBody>
      </p:sp>
      <p:sp>
        <p:nvSpPr>
          <p:cNvPr id="24760" name="Rectangle 188">
            <a:extLst>
              <a:ext uri="{FF2B5EF4-FFF2-40B4-BE49-F238E27FC236}">
                <a16:creationId xmlns:a16="http://schemas.microsoft.com/office/drawing/2014/main" id="{920D9C11-F0E8-0A25-4FBA-CD7905949AD9}"/>
              </a:ext>
            </a:extLst>
          </p:cNvPr>
          <p:cNvSpPr>
            <a:spLocks noChangeArrowheads="1"/>
          </p:cNvSpPr>
          <p:nvPr/>
        </p:nvSpPr>
        <p:spPr bwMode="auto">
          <a:xfrm>
            <a:off x="6310313" y="6729414"/>
            <a:ext cx="508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5</a:t>
            </a:r>
            <a:endParaRPr lang="en-US" altLang="en-US">
              <a:solidFill>
                <a:prstClr val="black"/>
              </a:solidFill>
              <a:latin typeface="Arial" panose="020B0604020202020204" pitchFamily="34" charset="0"/>
              <a:cs typeface="Arial" panose="020B0604020202020204" pitchFamily="34" charset="0"/>
            </a:endParaRPr>
          </a:p>
        </p:txBody>
      </p:sp>
      <p:sp>
        <p:nvSpPr>
          <p:cNvPr id="24761" name="Rectangle 189">
            <a:extLst>
              <a:ext uri="{FF2B5EF4-FFF2-40B4-BE49-F238E27FC236}">
                <a16:creationId xmlns:a16="http://schemas.microsoft.com/office/drawing/2014/main" id="{9FEFB12F-CCAD-8F81-3873-9BA8197EC7E6}"/>
              </a:ext>
            </a:extLst>
          </p:cNvPr>
          <p:cNvSpPr>
            <a:spLocks noChangeArrowheads="1"/>
          </p:cNvSpPr>
          <p:nvPr/>
        </p:nvSpPr>
        <p:spPr bwMode="auto">
          <a:xfrm>
            <a:off x="6364288" y="6729414"/>
            <a:ext cx="254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800">
                <a:solidFill>
                  <a:srgbClr val="000000"/>
                </a:solidFill>
                <a:latin typeface="Times New Roman" panose="02020603050405020304" pitchFamily="18" charset="0"/>
              </a:rPr>
              <a:t> </a:t>
            </a:r>
            <a:endParaRPr lang="en-US" altLang="en-US">
              <a:solidFill>
                <a:prstClr val="black"/>
              </a:solidFill>
              <a:latin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8FB1AC2E-D7CF-7BF0-8B9C-FDFEF32F1B0E}"/>
              </a:ext>
            </a:extLst>
          </p:cNvPr>
          <p:cNvSpPr>
            <a:spLocks noGrp="1" noChangeArrowheads="1"/>
          </p:cNvSpPr>
          <p:nvPr>
            <p:ph type="title"/>
          </p:nvPr>
        </p:nvSpPr>
        <p:spPr>
          <a:xfrm>
            <a:off x="2052638" y="52388"/>
            <a:ext cx="8229600" cy="1143000"/>
          </a:xfrm>
        </p:spPr>
        <p:txBody>
          <a:bodyPr/>
          <a:lstStyle/>
          <a:p>
            <a:r>
              <a:rPr lang="tr-TR" altLang="en-US" sz="3200" b="1">
                <a:solidFill>
                  <a:schemeClr val="accent2"/>
                </a:solidFill>
                <a:latin typeface="Times New Roman" panose="02020603050405020304" pitchFamily="18" charset="0"/>
              </a:rPr>
              <a:t>3. Aşama</a:t>
            </a:r>
            <a:endParaRPr lang="tr-TR" altLang="en-US" sz="3200" b="1">
              <a:solidFill>
                <a:schemeClr val="accent2"/>
              </a:solidFill>
              <a:latin typeface="Times New Roman" panose="02020603050405020304" pitchFamily="18" charset="0"/>
              <a:cs typeface="Times New Roman" panose="02020603050405020304" pitchFamily="18" charset="0"/>
            </a:endParaRPr>
          </a:p>
        </p:txBody>
      </p:sp>
      <p:sp>
        <p:nvSpPr>
          <p:cNvPr id="8195" name="Rectangle 3">
            <a:extLst>
              <a:ext uri="{FF2B5EF4-FFF2-40B4-BE49-F238E27FC236}">
                <a16:creationId xmlns:a16="http://schemas.microsoft.com/office/drawing/2014/main" id="{2351DE9F-8E98-3FA2-F7E0-0B96E6D6D987}"/>
              </a:ext>
            </a:extLst>
          </p:cNvPr>
          <p:cNvSpPr>
            <a:spLocks noGrp="1" noChangeArrowheads="1"/>
          </p:cNvSpPr>
          <p:nvPr>
            <p:ph type="body" sz="half" idx="1"/>
          </p:nvPr>
        </p:nvSpPr>
        <p:spPr>
          <a:xfrm>
            <a:off x="2135188" y="1114425"/>
            <a:ext cx="4762500" cy="604838"/>
          </a:xfrm>
        </p:spPr>
        <p:txBody>
          <a:bodyPr/>
          <a:lstStyle/>
          <a:p>
            <a:r>
              <a:rPr lang="tr-TR" altLang="en-US" sz="2800">
                <a:solidFill>
                  <a:srgbClr val="FF3300"/>
                </a:solidFill>
                <a:latin typeface="Times New Roman" panose="02020603050405020304" pitchFamily="18" charset="0"/>
              </a:rPr>
              <a:t>Lateral boru çapı saptanır.</a:t>
            </a:r>
          </a:p>
          <a:p>
            <a:pPr>
              <a:buFontTx/>
              <a:buNone/>
            </a:pPr>
            <a:endParaRPr lang="tr-TR" altLang="en-US" sz="2400"/>
          </a:p>
        </p:txBody>
      </p:sp>
      <p:graphicFrame>
        <p:nvGraphicFramePr>
          <p:cNvPr id="8196" name="Object 4">
            <a:extLst>
              <a:ext uri="{FF2B5EF4-FFF2-40B4-BE49-F238E27FC236}">
                <a16:creationId xmlns:a16="http://schemas.microsoft.com/office/drawing/2014/main" id="{F1928246-66B2-455C-6BCF-0AAA939B3EC2}"/>
              </a:ext>
            </a:extLst>
          </p:cNvPr>
          <p:cNvGraphicFramePr>
            <a:graphicFrameLocks noGrp="1" noChangeAspect="1"/>
          </p:cNvGraphicFramePr>
          <p:nvPr>
            <p:ph sz="quarter" idx="2"/>
          </p:nvPr>
        </p:nvGraphicFramePr>
        <p:xfrm>
          <a:off x="2571750" y="2357439"/>
          <a:ext cx="1760538" cy="1931987"/>
        </p:xfrm>
        <a:graphic>
          <a:graphicData uri="http://schemas.openxmlformats.org/presentationml/2006/ole">
            <mc:AlternateContent xmlns:mc="http://schemas.openxmlformats.org/markup-compatibility/2006">
              <mc:Choice xmlns:v="urn:schemas-microsoft-com:vml" Requires="v">
                <p:oleObj r:id="rId2" imgW="1041400" imgH="1143000" progId="Equation.3">
                  <p:embed/>
                </p:oleObj>
              </mc:Choice>
              <mc:Fallback>
                <p:oleObj r:id="rId2" imgW="1041400" imgH="1143000" progId="Equation.3">
                  <p:embed/>
                  <p:pic>
                    <p:nvPicPr>
                      <p:cNvPr id="8196" name="Object 4">
                        <a:extLst>
                          <a:ext uri="{FF2B5EF4-FFF2-40B4-BE49-F238E27FC236}">
                            <a16:creationId xmlns:a16="http://schemas.microsoft.com/office/drawing/2014/main" id="{F1928246-66B2-455C-6BCF-0AAA939B3EC2}"/>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0" y="2357439"/>
                        <a:ext cx="1760538" cy="1931987"/>
                      </a:xfrm>
                      <a:prstGeom prst="rect">
                        <a:avLst/>
                      </a:prstGeom>
                      <a:ln>
                        <a:noFill/>
                      </a:ln>
                      <a:extLs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8208" name="Object 16">
            <a:extLst>
              <a:ext uri="{FF2B5EF4-FFF2-40B4-BE49-F238E27FC236}">
                <a16:creationId xmlns:a16="http://schemas.microsoft.com/office/drawing/2014/main" id="{F388EC1E-1122-F9F4-8DC4-DE8B3C7606F3}"/>
              </a:ext>
            </a:extLst>
          </p:cNvPr>
          <p:cNvGraphicFramePr>
            <a:graphicFrameLocks noGrp="1" noChangeAspect="1"/>
          </p:cNvGraphicFramePr>
          <p:nvPr>
            <p:ph sz="quarter" idx="3"/>
          </p:nvPr>
        </p:nvGraphicFramePr>
        <p:xfrm>
          <a:off x="4151314" y="5157789"/>
          <a:ext cx="2016125" cy="784225"/>
        </p:xfrm>
        <a:graphic>
          <a:graphicData uri="http://schemas.openxmlformats.org/presentationml/2006/ole">
            <mc:AlternateContent xmlns:mc="http://schemas.openxmlformats.org/markup-compatibility/2006">
              <mc:Choice xmlns:v="urn:schemas-microsoft-com:vml" Requires="v">
                <p:oleObj r:id="rId4" imgW="1143000" imgH="444500" progId="Equation.3">
                  <p:embed/>
                </p:oleObj>
              </mc:Choice>
              <mc:Fallback>
                <p:oleObj r:id="rId4" imgW="1143000" imgH="444500" progId="Equation.3">
                  <p:embed/>
                  <p:pic>
                    <p:nvPicPr>
                      <p:cNvPr id="8208" name="Object 16">
                        <a:extLst>
                          <a:ext uri="{FF2B5EF4-FFF2-40B4-BE49-F238E27FC236}">
                            <a16:creationId xmlns:a16="http://schemas.microsoft.com/office/drawing/2014/main" id="{F388EC1E-1122-F9F4-8DC4-DE8B3C7606F3}"/>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1314" y="5157789"/>
                        <a:ext cx="2016125" cy="784225"/>
                      </a:xfrm>
                      <a:prstGeom prst="rect">
                        <a:avLst/>
                      </a:prstGeom>
                      <a:ln>
                        <a:noFill/>
                      </a:ln>
                      <a:extLs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8198" name="Text Box 6">
            <a:extLst>
              <a:ext uri="{FF2B5EF4-FFF2-40B4-BE49-F238E27FC236}">
                <a16:creationId xmlns:a16="http://schemas.microsoft.com/office/drawing/2014/main" id="{51DF9B1F-5902-DD89-B22D-DC439DB3123D}"/>
              </a:ext>
            </a:extLst>
          </p:cNvPr>
          <p:cNvSpPr txBox="1">
            <a:spLocks noChangeArrowheads="1"/>
          </p:cNvSpPr>
          <p:nvPr/>
        </p:nvSpPr>
        <p:spPr bwMode="auto">
          <a:xfrm>
            <a:off x="2208214" y="3933826"/>
            <a:ext cx="23764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r>
              <a:rPr lang="tr-TR" altLang="en-US" b="1">
                <a:solidFill>
                  <a:prstClr val="black"/>
                </a:solidFill>
                <a:latin typeface="Arial" panose="020B0604020202020204" pitchFamily="34" charset="0"/>
              </a:rPr>
              <a:t>Alüminyum boru </a:t>
            </a:r>
            <a:endParaRPr lang="tr-TR" altLang="en-US" b="1">
              <a:solidFill>
                <a:prstClr val="black"/>
              </a:solidFill>
              <a:latin typeface="Arial" panose="020B0604020202020204" pitchFamily="34" charset="0"/>
              <a:cs typeface="Arial" panose="020B0604020202020204" pitchFamily="34" charset="0"/>
            </a:endParaRPr>
          </a:p>
        </p:txBody>
      </p:sp>
      <p:sp>
        <p:nvSpPr>
          <p:cNvPr id="8199" name="AutoShape 7">
            <a:extLst>
              <a:ext uri="{FF2B5EF4-FFF2-40B4-BE49-F238E27FC236}">
                <a16:creationId xmlns:a16="http://schemas.microsoft.com/office/drawing/2014/main" id="{F9B0FF15-BD56-E134-F210-11C30EB20B1A}"/>
              </a:ext>
            </a:extLst>
          </p:cNvPr>
          <p:cNvSpPr>
            <a:spLocks/>
          </p:cNvSpPr>
          <p:nvPr/>
        </p:nvSpPr>
        <p:spPr bwMode="auto">
          <a:xfrm>
            <a:off x="4718051" y="2349501"/>
            <a:ext cx="576263" cy="1800225"/>
          </a:xfrm>
          <a:prstGeom prst="rightBrace">
            <a:avLst>
              <a:gd name="adj1" fmla="val 2601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ltLang="en-US">
              <a:solidFill>
                <a:prstClr val="black"/>
              </a:solidFill>
              <a:latin typeface="Arial" panose="020B0604020202020204" pitchFamily="34" charset="0"/>
              <a:cs typeface="Arial" panose="020B0604020202020204" pitchFamily="34" charset="0"/>
            </a:endParaRPr>
          </a:p>
        </p:txBody>
      </p:sp>
      <p:sp>
        <p:nvSpPr>
          <p:cNvPr id="8200" name="Line 8">
            <a:extLst>
              <a:ext uri="{FF2B5EF4-FFF2-40B4-BE49-F238E27FC236}">
                <a16:creationId xmlns:a16="http://schemas.microsoft.com/office/drawing/2014/main" id="{BA3DB2D2-BBF0-6E79-D963-C6EA1B51FB24}"/>
              </a:ext>
            </a:extLst>
          </p:cNvPr>
          <p:cNvSpPr>
            <a:spLocks noChangeShapeType="1"/>
          </p:cNvSpPr>
          <p:nvPr/>
        </p:nvSpPr>
        <p:spPr bwMode="auto">
          <a:xfrm>
            <a:off x="5232400" y="2924175"/>
            <a:ext cx="1295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8201" name="Text Box 9">
            <a:extLst>
              <a:ext uri="{FF2B5EF4-FFF2-40B4-BE49-F238E27FC236}">
                <a16:creationId xmlns:a16="http://schemas.microsoft.com/office/drawing/2014/main" id="{5390703A-D87B-06A7-B267-0BD73B55D9D4}"/>
              </a:ext>
            </a:extLst>
          </p:cNvPr>
          <p:cNvSpPr txBox="1">
            <a:spLocks noChangeArrowheads="1"/>
          </p:cNvSpPr>
          <p:nvPr/>
        </p:nvSpPr>
        <p:spPr bwMode="auto">
          <a:xfrm>
            <a:off x="5448301" y="2636838"/>
            <a:ext cx="1871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r>
              <a:rPr lang="tr-TR" altLang="en-US" sz="1600">
                <a:solidFill>
                  <a:prstClr val="black"/>
                </a:solidFill>
                <a:latin typeface="Arial" panose="020B0604020202020204" pitchFamily="34" charset="0"/>
              </a:rPr>
              <a:t>Şekil 24  </a:t>
            </a:r>
            <a:endParaRPr lang="tr-TR" altLang="en-US" sz="1600">
              <a:solidFill>
                <a:prstClr val="black"/>
              </a:solidFill>
              <a:latin typeface="Arial" panose="020B0604020202020204" pitchFamily="34" charset="0"/>
              <a:cs typeface="Arial" panose="020B0604020202020204" pitchFamily="34" charset="0"/>
            </a:endParaRPr>
          </a:p>
        </p:txBody>
      </p:sp>
      <p:sp>
        <p:nvSpPr>
          <p:cNvPr id="8202" name="Text Box 10">
            <a:extLst>
              <a:ext uri="{FF2B5EF4-FFF2-40B4-BE49-F238E27FC236}">
                <a16:creationId xmlns:a16="http://schemas.microsoft.com/office/drawing/2014/main" id="{B228AB87-BC25-628D-3AA2-AC2CD6992FEA}"/>
              </a:ext>
            </a:extLst>
          </p:cNvPr>
          <p:cNvSpPr txBox="1">
            <a:spLocks noChangeArrowheads="1"/>
          </p:cNvSpPr>
          <p:nvPr/>
        </p:nvSpPr>
        <p:spPr bwMode="auto">
          <a:xfrm>
            <a:off x="6600826" y="2730501"/>
            <a:ext cx="3743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r>
              <a:rPr lang="tr-TR" altLang="en-US" b="1">
                <a:solidFill>
                  <a:prstClr val="black"/>
                </a:solidFill>
                <a:latin typeface="Arial" panose="020B0604020202020204" pitchFamily="34" charset="0"/>
              </a:rPr>
              <a:t>C</a:t>
            </a:r>
            <a:r>
              <a:rPr lang="tr-TR" altLang="en-US" b="1" baseline="-25000">
                <a:solidFill>
                  <a:prstClr val="black"/>
                </a:solidFill>
                <a:latin typeface="Arial" panose="020B0604020202020204" pitchFamily="34" charset="0"/>
              </a:rPr>
              <a:t>u </a:t>
            </a:r>
            <a:r>
              <a:rPr lang="tr-TR" altLang="en-US" b="1">
                <a:solidFill>
                  <a:prstClr val="black"/>
                </a:solidFill>
                <a:latin typeface="Arial" panose="020B0604020202020204" pitchFamily="34" charset="0"/>
              </a:rPr>
              <a:t>= 95.6 &lt; 97 UYGUN DEĞİL</a:t>
            </a:r>
            <a:endParaRPr lang="tr-TR" altLang="en-US" b="1">
              <a:solidFill>
                <a:prstClr val="black"/>
              </a:solidFill>
              <a:latin typeface="Arial" panose="020B0604020202020204" pitchFamily="34" charset="0"/>
              <a:cs typeface="Arial" panose="020B0604020202020204" pitchFamily="34" charset="0"/>
            </a:endParaRPr>
          </a:p>
        </p:txBody>
      </p:sp>
      <p:sp>
        <p:nvSpPr>
          <p:cNvPr id="8203" name="Line 11">
            <a:extLst>
              <a:ext uri="{FF2B5EF4-FFF2-40B4-BE49-F238E27FC236}">
                <a16:creationId xmlns:a16="http://schemas.microsoft.com/office/drawing/2014/main" id="{FC40704E-E63F-991B-E95D-F728E891CA3C}"/>
              </a:ext>
            </a:extLst>
          </p:cNvPr>
          <p:cNvSpPr>
            <a:spLocks noChangeShapeType="1"/>
          </p:cNvSpPr>
          <p:nvPr/>
        </p:nvSpPr>
        <p:spPr bwMode="auto">
          <a:xfrm>
            <a:off x="5232400" y="3543300"/>
            <a:ext cx="1295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8204" name="Text Box 12">
            <a:extLst>
              <a:ext uri="{FF2B5EF4-FFF2-40B4-BE49-F238E27FC236}">
                <a16:creationId xmlns:a16="http://schemas.microsoft.com/office/drawing/2014/main" id="{16C7ECE9-F110-B029-4D0F-855C91DA2403}"/>
              </a:ext>
            </a:extLst>
          </p:cNvPr>
          <p:cNvSpPr txBox="1">
            <a:spLocks noChangeArrowheads="1"/>
          </p:cNvSpPr>
          <p:nvPr/>
        </p:nvSpPr>
        <p:spPr bwMode="auto">
          <a:xfrm>
            <a:off x="5448301" y="3255963"/>
            <a:ext cx="1871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r>
              <a:rPr lang="tr-TR" altLang="en-US" sz="1600">
                <a:solidFill>
                  <a:prstClr val="black"/>
                </a:solidFill>
                <a:latin typeface="Arial" panose="020B0604020202020204" pitchFamily="34" charset="0"/>
              </a:rPr>
              <a:t>Şekil 25  </a:t>
            </a:r>
            <a:endParaRPr lang="tr-TR" altLang="en-US" sz="1600">
              <a:solidFill>
                <a:prstClr val="black"/>
              </a:solidFill>
              <a:latin typeface="Arial" panose="020B0604020202020204" pitchFamily="34" charset="0"/>
              <a:cs typeface="Arial" panose="020B0604020202020204" pitchFamily="34" charset="0"/>
            </a:endParaRPr>
          </a:p>
        </p:txBody>
      </p:sp>
      <p:sp>
        <p:nvSpPr>
          <p:cNvPr id="8205" name="Text Box 13">
            <a:extLst>
              <a:ext uri="{FF2B5EF4-FFF2-40B4-BE49-F238E27FC236}">
                <a16:creationId xmlns:a16="http://schemas.microsoft.com/office/drawing/2014/main" id="{099F3CCE-BC08-ED79-32EA-9DB2AB3E1C4F}"/>
              </a:ext>
            </a:extLst>
          </p:cNvPr>
          <p:cNvSpPr txBox="1">
            <a:spLocks noChangeArrowheads="1"/>
          </p:cNvSpPr>
          <p:nvPr/>
        </p:nvSpPr>
        <p:spPr bwMode="auto">
          <a:xfrm>
            <a:off x="6600826" y="3349626"/>
            <a:ext cx="3743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r>
              <a:rPr lang="tr-TR" altLang="en-US" b="1">
                <a:solidFill>
                  <a:prstClr val="black"/>
                </a:solidFill>
                <a:latin typeface="Arial" panose="020B0604020202020204" pitchFamily="34" charset="0"/>
              </a:rPr>
              <a:t>C</a:t>
            </a:r>
            <a:r>
              <a:rPr lang="tr-TR" altLang="en-US" b="1" baseline="-25000">
                <a:solidFill>
                  <a:prstClr val="black"/>
                </a:solidFill>
                <a:latin typeface="Arial" panose="020B0604020202020204" pitchFamily="34" charset="0"/>
              </a:rPr>
              <a:t>u </a:t>
            </a:r>
            <a:r>
              <a:rPr lang="tr-TR" altLang="en-US" b="1">
                <a:solidFill>
                  <a:prstClr val="black"/>
                </a:solidFill>
                <a:latin typeface="Arial" panose="020B0604020202020204" pitchFamily="34" charset="0"/>
              </a:rPr>
              <a:t>= 99.2 ≥ 97 UYGUN</a:t>
            </a:r>
            <a:endParaRPr lang="tr-TR" altLang="en-US" b="1">
              <a:solidFill>
                <a:prstClr val="black"/>
              </a:solidFill>
              <a:latin typeface="Arial" panose="020B0604020202020204" pitchFamily="34" charset="0"/>
              <a:cs typeface="Arial" panose="020B0604020202020204" pitchFamily="34" charset="0"/>
            </a:endParaRPr>
          </a:p>
        </p:txBody>
      </p:sp>
      <p:sp>
        <p:nvSpPr>
          <p:cNvPr id="25613" name="Text Box 14">
            <a:extLst>
              <a:ext uri="{FF2B5EF4-FFF2-40B4-BE49-F238E27FC236}">
                <a16:creationId xmlns:a16="http://schemas.microsoft.com/office/drawing/2014/main" id="{C79A25B8-0B1B-4DA5-2CB9-8834AE72CFB3}"/>
              </a:ext>
            </a:extLst>
          </p:cNvPr>
          <p:cNvSpPr txBox="1">
            <a:spLocks noChangeArrowheads="1"/>
          </p:cNvSpPr>
          <p:nvPr/>
        </p:nvSpPr>
        <p:spPr bwMode="auto">
          <a:xfrm>
            <a:off x="2135188" y="4797426"/>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endParaRPr lang="en-US" altLang="en-US">
              <a:solidFill>
                <a:prstClr val="black"/>
              </a:solidFill>
              <a:latin typeface="Arial" panose="020B0604020202020204" pitchFamily="34" charset="0"/>
              <a:cs typeface="Arial" panose="020B0604020202020204" pitchFamily="34" charset="0"/>
            </a:endParaRPr>
          </a:p>
        </p:txBody>
      </p:sp>
      <p:sp>
        <p:nvSpPr>
          <p:cNvPr id="8207" name="Text Box 15">
            <a:extLst>
              <a:ext uri="{FF2B5EF4-FFF2-40B4-BE49-F238E27FC236}">
                <a16:creationId xmlns:a16="http://schemas.microsoft.com/office/drawing/2014/main" id="{E3862C64-939D-57CC-46C9-F5952057D0B6}"/>
              </a:ext>
            </a:extLst>
          </p:cNvPr>
          <p:cNvSpPr txBox="1">
            <a:spLocks noChangeArrowheads="1"/>
          </p:cNvSpPr>
          <p:nvPr/>
        </p:nvSpPr>
        <p:spPr bwMode="auto">
          <a:xfrm>
            <a:off x="2424114" y="4508500"/>
            <a:ext cx="71278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50000"/>
              </a:spcBef>
              <a:spcAft>
                <a:spcPct val="0"/>
              </a:spcAft>
            </a:pPr>
            <a:r>
              <a:rPr lang="tr-TR" altLang="en-US">
                <a:solidFill>
                  <a:prstClr val="black"/>
                </a:solidFill>
                <a:latin typeface="Arial" panose="020B0604020202020204" pitchFamily="34" charset="0"/>
              </a:rPr>
              <a:t>Lateraller 75 mm dış çaplı 6 atm işletme basınçlı alüminyum borulardan oluşturulacaktır. </a:t>
            </a:r>
            <a:endParaRPr lang="tr-TR" altLang="en-US">
              <a:solidFill>
                <a:prstClr val="black"/>
              </a:solidFill>
              <a:latin typeface="Arial" panose="020B0604020202020204" pitchFamily="34" charset="0"/>
              <a:cs typeface="Arial" panose="020B0604020202020204" pitchFamily="34" charset="0"/>
            </a:endParaRPr>
          </a:p>
        </p:txBody>
      </p:sp>
      <p:sp>
        <p:nvSpPr>
          <p:cNvPr id="8210" name="Text Box 18">
            <a:extLst>
              <a:ext uri="{FF2B5EF4-FFF2-40B4-BE49-F238E27FC236}">
                <a16:creationId xmlns:a16="http://schemas.microsoft.com/office/drawing/2014/main" id="{FAD27EF9-DEB6-CE48-E6B5-08D6D642E528}"/>
              </a:ext>
            </a:extLst>
          </p:cNvPr>
          <p:cNvSpPr txBox="1">
            <a:spLocks noChangeArrowheads="1"/>
          </p:cNvSpPr>
          <p:nvPr/>
        </p:nvSpPr>
        <p:spPr bwMode="auto">
          <a:xfrm>
            <a:off x="2568576" y="5367338"/>
            <a:ext cx="14398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r>
              <a:rPr lang="tr-TR" altLang="en-US" b="1">
                <a:solidFill>
                  <a:prstClr val="black"/>
                </a:solidFill>
                <a:latin typeface="Arial" panose="020B0604020202020204" pitchFamily="34" charset="0"/>
              </a:rPr>
              <a:t>Grafikten</a:t>
            </a:r>
            <a:endParaRPr lang="tr-TR" altLang="en-US" b="1">
              <a:solidFill>
                <a:prstClr val="black"/>
              </a:solidFill>
              <a:latin typeface="Arial" panose="020B0604020202020204" pitchFamily="34" charset="0"/>
              <a:cs typeface="Arial" panose="020B0604020202020204" pitchFamily="34" charset="0"/>
            </a:endParaRPr>
          </a:p>
        </p:txBody>
      </p:sp>
      <p:sp>
        <p:nvSpPr>
          <p:cNvPr id="8211" name="Text Box 19">
            <a:extLst>
              <a:ext uri="{FF2B5EF4-FFF2-40B4-BE49-F238E27FC236}">
                <a16:creationId xmlns:a16="http://schemas.microsoft.com/office/drawing/2014/main" id="{D236C41B-9A18-B2B2-3F6A-312BDF560831}"/>
              </a:ext>
            </a:extLst>
          </p:cNvPr>
          <p:cNvSpPr txBox="1">
            <a:spLocks noChangeArrowheads="1"/>
          </p:cNvSpPr>
          <p:nvPr/>
        </p:nvSpPr>
        <p:spPr bwMode="auto">
          <a:xfrm>
            <a:off x="3792538" y="3573463"/>
            <a:ext cx="18716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r>
              <a:rPr lang="tr-TR" altLang="en-US" sz="1400" b="1">
                <a:solidFill>
                  <a:prstClr val="black"/>
                </a:solidFill>
                <a:latin typeface="Arial" panose="020B0604020202020204" pitchFamily="34" charset="0"/>
              </a:rPr>
              <a:t>Bayır yukarı</a:t>
            </a:r>
            <a:endParaRPr lang="en-US" altLang="en-US" sz="1400" b="1">
              <a:solidFill>
                <a:prstClr val="black"/>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checkerboard(across)">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checkerboard(across)">
                                      <p:cBhvr>
                                        <p:cTn id="12" dur="500"/>
                                        <p:tgtEl>
                                          <p:spTgt spid="81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8211"/>
                                        </p:tgtEl>
                                        <p:attrNameLst>
                                          <p:attrName>style.visibility</p:attrName>
                                        </p:attrNameLst>
                                      </p:cBhvr>
                                      <p:to>
                                        <p:strVal val="visible"/>
                                      </p:to>
                                    </p:set>
                                    <p:animEffect transition="in" filter="checkerboard(across)">
                                      <p:cBhvr>
                                        <p:cTn id="17" dur="500"/>
                                        <p:tgtEl>
                                          <p:spTgt spid="8211"/>
                                        </p:tgtEl>
                                      </p:cBhvr>
                                    </p:animEffect>
                                  </p:childTnLst>
                                </p:cTn>
                              </p:par>
                              <p:par>
                                <p:cTn id="18" presetID="5" presetClass="entr" presetSubtype="10" fill="hold" nodeType="withEffect">
                                  <p:stCondLst>
                                    <p:cond delay="0"/>
                                  </p:stCondLst>
                                  <p:childTnLst>
                                    <p:set>
                                      <p:cBhvr>
                                        <p:cTn id="19" dur="1" fill="hold">
                                          <p:stCondLst>
                                            <p:cond delay="0"/>
                                          </p:stCondLst>
                                        </p:cTn>
                                        <p:tgtEl>
                                          <p:spTgt spid="8198"/>
                                        </p:tgtEl>
                                        <p:attrNameLst>
                                          <p:attrName>style.visibility</p:attrName>
                                        </p:attrNameLst>
                                      </p:cBhvr>
                                      <p:to>
                                        <p:strVal val="visible"/>
                                      </p:to>
                                    </p:set>
                                    <p:animEffect transition="in" filter="checkerboard(across)">
                                      <p:cBhvr>
                                        <p:cTn id="20" dur="500"/>
                                        <p:tgtEl>
                                          <p:spTgt spid="819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199"/>
                                        </p:tgtEl>
                                        <p:attrNameLst>
                                          <p:attrName>style.visibility</p:attrName>
                                        </p:attrNameLst>
                                      </p:cBhvr>
                                      <p:to>
                                        <p:strVal val="visible"/>
                                      </p:to>
                                    </p:set>
                                    <p:anim calcmode="lin" valueType="num">
                                      <p:cBhvr additive="base">
                                        <p:cTn id="25" dur="500" fill="hold"/>
                                        <p:tgtEl>
                                          <p:spTgt spid="8199"/>
                                        </p:tgtEl>
                                        <p:attrNameLst>
                                          <p:attrName>ppt_x</p:attrName>
                                        </p:attrNameLst>
                                      </p:cBhvr>
                                      <p:tavLst>
                                        <p:tav tm="0">
                                          <p:val>
                                            <p:strVal val="#ppt_x"/>
                                          </p:val>
                                        </p:tav>
                                        <p:tav tm="100000">
                                          <p:val>
                                            <p:strVal val="#ppt_x"/>
                                          </p:val>
                                        </p:tav>
                                      </p:tavLst>
                                    </p:anim>
                                    <p:anim calcmode="lin" valueType="num">
                                      <p:cBhvr additive="base">
                                        <p:cTn id="26" dur="500" fill="hold"/>
                                        <p:tgtEl>
                                          <p:spTgt spid="819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nodeType="clickEffect">
                                  <p:stCondLst>
                                    <p:cond delay="0"/>
                                  </p:stCondLst>
                                  <p:childTnLst>
                                    <p:set>
                                      <p:cBhvr>
                                        <p:cTn id="30" dur="1" fill="hold">
                                          <p:stCondLst>
                                            <p:cond delay="0"/>
                                          </p:stCondLst>
                                        </p:cTn>
                                        <p:tgtEl>
                                          <p:spTgt spid="8200"/>
                                        </p:tgtEl>
                                        <p:attrNameLst>
                                          <p:attrName>style.visibility</p:attrName>
                                        </p:attrNameLst>
                                      </p:cBhvr>
                                      <p:to>
                                        <p:strVal val="visible"/>
                                      </p:to>
                                    </p:set>
                                    <p:animEffect transition="in" filter="checkerboard(across)">
                                      <p:cBhvr>
                                        <p:cTn id="31" dur="500"/>
                                        <p:tgtEl>
                                          <p:spTgt spid="8200"/>
                                        </p:tgtEl>
                                      </p:cBhvr>
                                    </p:animEffect>
                                  </p:childTnLst>
                                </p:cTn>
                              </p:par>
                              <p:par>
                                <p:cTn id="32" presetID="5" presetClass="entr" presetSubtype="10" fill="hold" nodeType="withEffect">
                                  <p:stCondLst>
                                    <p:cond delay="0"/>
                                  </p:stCondLst>
                                  <p:childTnLst>
                                    <p:set>
                                      <p:cBhvr>
                                        <p:cTn id="33" dur="1" fill="hold">
                                          <p:stCondLst>
                                            <p:cond delay="0"/>
                                          </p:stCondLst>
                                        </p:cTn>
                                        <p:tgtEl>
                                          <p:spTgt spid="8201"/>
                                        </p:tgtEl>
                                        <p:attrNameLst>
                                          <p:attrName>style.visibility</p:attrName>
                                        </p:attrNameLst>
                                      </p:cBhvr>
                                      <p:to>
                                        <p:strVal val="visible"/>
                                      </p:to>
                                    </p:set>
                                    <p:animEffect transition="in" filter="checkerboard(across)">
                                      <p:cBhvr>
                                        <p:cTn id="34" dur="500"/>
                                        <p:tgtEl>
                                          <p:spTgt spid="8201"/>
                                        </p:tgtEl>
                                      </p:cBhvr>
                                    </p:animEffect>
                                  </p:childTnLst>
                                </p:cTn>
                              </p:par>
                              <p:par>
                                <p:cTn id="35" presetID="5" presetClass="entr" presetSubtype="10" fill="hold" nodeType="withEffect">
                                  <p:stCondLst>
                                    <p:cond delay="0"/>
                                  </p:stCondLst>
                                  <p:childTnLst>
                                    <p:set>
                                      <p:cBhvr>
                                        <p:cTn id="36" dur="1" fill="hold">
                                          <p:stCondLst>
                                            <p:cond delay="0"/>
                                          </p:stCondLst>
                                        </p:cTn>
                                        <p:tgtEl>
                                          <p:spTgt spid="8203"/>
                                        </p:tgtEl>
                                        <p:attrNameLst>
                                          <p:attrName>style.visibility</p:attrName>
                                        </p:attrNameLst>
                                      </p:cBhvr>
                                      <p:to>
                                        <p:strVal val="visible"/>
                                      </p:to>
                                    </p:set>
                                    <p:animEffect transition="in" filter="checkerboard(across)">
                                      <p:cBhvr>
                                        <p:cTn id="37" dur="500"/>
                                        <p:tgtEl>
                                          <p:spTgt spid="8203"/>
                                        </p:tgtEl>
                                      </p:cBhvr>
                                    </p:animEffect>
                                  </p:childTnLst>
                                </p:cTn>
                              </p:par>
                              <p:par>
                                <p:cTn id="38" presetID="5" presetClass="entr" presetSubtype="10" fill="hold" nodeType="withEffect">
                                  <p:stCondLst>
                                    <p:cond delay="0"/>
                                  </p:stCondLst>
                                  <p:childTnLst>
                                    <p:set>
                                      <p:cBhvr>
                                        <p:cTn id="39" dur="1" fill="hold">
                                          <p:stCondLst>
                                            <p:cond delay="0"/>
                                          </p:stCondLst>
                                        </p:cTn>
                                        <p:tgtEl>
                                          <p:spTgt spid="8204"/>
                                        </p:tgtEl>
                                        <p:attrNameLst>
                                          <p:attrName>style.visibility</p:attrName>
                                        </p:attrNameLst>
                                      </p:cBhvr>
                                      <p:to>
                                        <p:strVal val="visible"/>
                                      </p:to>
                                    </p:set>
                                    <p:animEffect transition="in" filter="checkerboard(across)">
                                      <p:cBhvr>
                                        <p:cTn id="40" dur="500"/>
                                        <p:tgtEl>
                                          <p:spTgt spid="8204"/>
                                        </p:tgtEl>
                                      </p:cBhvr>
                                    </p:animEffect>
                                  </p:childTnLst>
                                </p:cTn>
                              </p:par>
                              <p:par>
                                <p:cTn id="41" presetID="5" presetClass="entr" presetSubtype="10" fill="hold" nodeType="withEffect">
                                  <p:stCondLst>
                                    <p:cond delay="0"/>
                                  </p:stCondLst>
                                  <p:childTnLst>
                                    <p:set>
                                      <p:cBhvr>
                                        <p:cTn id="42" dur="1" fill="hold">
                                          <p:stCondLst>
                                            <p:cond delay="0"/>
                                          </p:stCondLst>
                                        </p:cTn>
                                        <p:tgtEl>
                                          <p:spTgt spid="8202"/>
                                        </p:tgtEl>
                                        <p:attrNameLst>
                                          <p:attrName>style.visibility</p:attrName>
                                        </p:attrNameLst>
                                      </p:cBhvr>
                                      <p:to>
                                        <p:strVal val="visible"/>
                                      </p:to>
                                    </p:set>
                                    <p:animEffect transition="in" filter="checkerboard(across)">
                                      <p:cBhvr>
                                        <p:cTn id="43" dur="500"/>
                                        <p:tgtEl>
                                          <p:spTgt spid="8202"/>
                                        </p:tgtEl>
                                      </p:cBhvr>
                                    </p:animEffect>
                                  </p:childTnLst>
                                </p:cTn>
                              </p:par>
                              <p:par>
                                <p:cTn id="44" presetID="5" presetClass="entr" presetSubtype="10" fill="hold" nodeType="withEffect">
                                  <p:stCondLst>
                                    <p:cond delay="0"/>
                                  </p:stCondLst>
                                  <p:childTnLst>
                                    <p:set>
                                      <p:cBhvr>
                                        <p:cTn id="45" dur="1" fill="hold">
                                          <p:stCondLst>
                                            <p:cond delay="0"/>
                                          </p:stCondLst>
                                        </p:cTn>
                                        <p:tgtEl>
                                          <p:spTgt spid="8205"/>
                                        </p:tgtEl>
                                        <p:attrNameLst>
                                          <p:attrName>style.visibility</p:attrName>
                                        </p:attrNameLst>
                                      </p:cBhvr>
                                      <p:to>
                                        <p:strVal val="visible"/>
                                      </p:to>
                                    </p:set>
                                    <p:animEffect transition="in" filter="checkerboard(across)">
                                      <p:cBhvr>
                                        <p:cTn id="46" dur="500"/>
                                        <p:tgtEl>
                                          <p:spTgt spid="820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 presetClass="entr" presetSubtype="10" fill="hold" nodeType="clickEffect">
                                  <p:stCondLst>
                                    <p:cond delay="0"/>
                                  </p:stCondLst>
                                  <p:childTnLst>
                                    <p:set>
                                      <p:cBhvr>
                                        <p:cTn id="50" dur="1" fill="hold">
                                          <p:stCondLst>
                                            <p:cond delay="0"/>
                                          </p:stCondLst>
                                        </p:cTn>
                                        <p:tgtEl>
                                          <p:spTgt spid="8207"/>
                                        </p:tgtEl>
                                        <p:attrNameLst>
                                          <p:attrName>style.visibility</p:attrName>
                                        </p:attrNameLst>
                                      </p:cBhvr>
                                      <p:to>
                                        <p:strVal val="visible"/>
                                      </p:to>
                                    </p:set>
                                    <p:animEffect transition="in" filter="checkerboard(across)">
                                      <p:cBhvr>
                                        <p:cTn id="51" dur="500"/>
                                        <p:tgtEl>
                                          <p:spTgt spid="820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 presetClass="entr" presetSubtype="10" fill="hold" nodeType="clickEffect">
                                  <p:stCondLst>
                                    <p:cond delay="0"/>
                                  </p:stCondLst>
                                  <p:childTnLst>
                                    <p:set>
                                      <p:cBhvr>
                                        <p:cTn id="55" dur="1" fill="hold">
                                          <p:stCondLst>
                                            <p:cond delay="0"/>
                                          </p:stCondLst>
                                        </p:cTn>
                                        <p:tgtEl>
                                          <p:spTgt spid="8208"/>
                                        </p:tgtEl>
                                        <p:attrNameLst>
                                          <p:attrName>style.visibility</p:attrName>
                                        </p:attrNameLst>
                                      </p:cBhvr>
                                      <p:to>
                                        <p:strVal val="visible"/>
                                      </p:to>
                                    </p:set>
                                    <p:animEffect transition="in" filter="checkerboard(across)">
                                      <p:cBhvr>
                                        <p:cTn id="56" dur="500"/>
                                        <p:tgtEl>
                                          <p:spTgt spid="8208"/>
                                        </p:tgtEl>
                                      </p:cBhvr>
                                    </p:animEffect>
                                  </p:childTnLst>
                                </p:cTn>
                              </p:par>
                              <p:par>
                                <p:cTn id="57" presetID="5" presetClass="entr" presetSubtype="10" fill="hold" nodeType="withEffect">
                                  <p:stCondLst>
                                    <p:cond delay="0"/>
                                  </p:stCondLst>
                                  <p:childTnLst>
                                    <p:set>
                                      <p:cBhvr>
                                        <p:cTn id="58" dur="1" fill="hold">
                                          <p:stCondLst>
                                            <p:cond delay="0"/>
                                          </p:stCondLst>
                                        </p:cTn>
                                        <p:tgtEl>
                                          <p:spTgt spid="8210"/>
                                        </p:tgtEl>
                                        <p:attrNameLst>
                                          <p:attrName>style.visibility</p:attrName>
                                        </p:attrNameLst>
                                      </p:cBhvr>
                                      <p:to>
                                        <p:strVal val="visible"/>
                                      </p:to>
                                    </p:set>
                                    <p:animEffect transition="in" filter="checkerboard(across)">
                                      <p:cBhvr>
                                        <p:cTn id="59" dur="500"/>
                                        <p:tgtEl>
                                          <p:spTgt spid="8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8198" grpId="0"/>
      <p:bldP spid="8199" grpId="0" animBg="1"/>
      <p:bldP spid="8201" grpId="0"/>
      <p:bldP spid="8202" grpId="0"/>
      <p:bldP spid="8204" grpId="0"/>
      <p:bldP spid="8205" grpId="0"/>
      <p:bldP spid="8207" grpId="0"/>
      <p:bldP spid="8210" grpId="0"/>
      <p:bldP spid="82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5">
            <a:extLst>
              <a:ext uri="{FF2B5EF4-FFF2-40B4-BE49-F238E27FC236}">
                <a16:creationId xmlns:a16="http://schemas.microsoft.com/office/drawing/2014/main" id="{EAF3C314-29E4-CEF9-3324-6EE5726E2E1B}"/>
              </a:ext>
            </a:extLst>
          </p:cNvPr>
          <p:cNvSpPr>
            <a:spLocks noChangeArrowheads="1"/>
          </p:cNvSpPr>
          <p:nvPr/>
        </p:nvSpPr>
        <p:spPr bwMode="auto">
          <a:xfrm>
            <a:off x="1638301" y="17012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ltLang="en-US">
              <a:solidFill>
                <a:prstClr val="black"/>
              </a:solidFill>
              <a:latin typeface="Arial" panose="020B0604020202020204" pitchFamily="34" charset="0"/>
              <a:cs typeface="Arial" panose="020B0604020202020204" pitchFamily="34" charset="0"/>
            </a:endParaRPr>
          </a:p>
        </p:txBody>
      </p:sp>
      <p:pic>
        <p:nvPicPr>
          <p:cNvPr id="100356" name="Picture 4">
            <a:extLst>
              <a:ext uri="{FF2B5EF4-FFF2-40B4-BE49-F238E27FC236}">
                <a16:creationId xmlns:a16="http://schemas.microsoft.com/office/drawing/2014/main" id="{A01C0D5B-F3F5-1359-26A5-86043CCCFE3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3346"/>
          <a:stretch>
            <a:fillRect/>
          </a:stretch>
        </p:blipFill>
        <p:spPr bwMode="auto">
          <a:xfrm>
            <a:off x="1409701" y="1104900"/>
            <a:ext cx="7999413" cy="426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6">
            <a:extLst>
              <a:ext uri="{FF2B5EF4-FFF2-40B4-BE49-F238E27FC236}">
                <a16:creationId xmlns:a16="http://schemas.microsoft.com/office/drawing/2014/main" id="{EA1291C5-82E4-4537-1A3B-6E59395B8761}"/>
              </a:ext>
            </a:extLst>
          </p:cNvPr>
          <p:cNvSpPr>
            <a:spLocks noChangeArrowheads="1"/>
          </p:cNvSpPr>
          <p:nvPr/>
        </p:nvSpPr>
        <p:spPr bwMode="auto">
          <a:xfrm>
            <a:off x="2279650" y="333375"/>
            <a:ext cx="5722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fontAlgn="base">
              <a:spcBef>
                <a:spcPct val="0"/>
              </a:spcBef>
              <a:spcAft>
                <a:spcPct val="0"/>
              </a:spcAft>
            </a:pPr>
            <a:r>
              <a:rPr lang="tr-TR" altLang="en-US" sz="2400" b="1">
                <a:solidFill>
                  <a:srgbClr val="FF3300"/>
                </a:solidFill>
                <a:latin typeface="Arial" panose="020B0604020202020204" pitchFamily="34" charset="0"/>
              </a:rPr>
              <a:t>LATERAL BORU ÇAPININ SEÇİLMESİ</a:t>
            </a:r>
            <a:endParaRPr lang="tr-TR" altLang="en-US" sz="2400">
              <a:solidFill>
                <a:srgbClr val="FF33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00356"/>
                                        </p:tgtEl>
                                        <p:attrNameLst>
                                          <p:attrName>style.visibility</p:attrName>
                                        </p:attrNameLst>
                                      </p:cBhvr>
                                      <p:to>
                                        <p:strVal val="visible"/>
                                      </p:to>
                                    </p:set>
                                    <p:animEffect transition="in" filter="diamond(in)">
                                      <p:cBhvr>
                                        <p:cTn id="7" dur="2000"/>
                                        <p:tgtEl>
                                          <p:spTgt spid="100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İçerik Yer Tutucusu 2">
            <a:extLst>
              <a:ext uri="{FF2B5EF4-FFF2-40B4-BE49-F238E27FC236}">
                <a16:creationId xmlns:a16="http://schemas.microsoft.com/office/drawing/2014/main" id="{1C4B4A2C-AFCC-16B8-FF97-154CC0662643}"/>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046289" y="274639"/>
            <a:ext cx="8099425" cy="5851525"/>
          </a:xfrm>
        </p:spPr>
      </p:pic>
      <p:sp>
        <p:nvSpPr>
          <p:cNvPr id="26626" name="Line 7">
            <a:extLst>
              <a:ext uri="{FF2B5EF4-FFF2-40B4-BE49-F238E27FC236}">
                <a16:creationId xmlns:a16="http://schemas.microsoft.com/office/drawing/2014/main" id="{68C764C4-8C9B-147D-1D91-604823D65E1A}"/>
              </a:ext>
            </a:extLst>
          </p:cNvPr>
          <p:cNvSpPr>
            <a:spLocks noChangeShapeType="1"/>
          </p:cNvSpPr>
          <p:nvPr/>
        </p:nvSpPr>
        <p:spPr bwMode="auto">
          <a:xfrm flipV="1">
            <a:off x="4583113" y="2105026"/>
            <a:ext cx="2678112" cy="2857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6627" name="Line 6">
            <a:extLst>
              <a:ext uri="{FF2B5EF4-FFF2-40B4-BE49-F238E27FC236}">
                <a16:creationId xmlns:a16="http://schemas.microsoft.com/office/drawing/2014/main" id="{B329493F-AFCA-1349-F96F-0580DFD119DD}"/>
              </a:ext>
            </a:extLst>
          </p:cNvPr>
          <p:cNvSpPr>
            <a:spLocks noChangeShapeType="1"/>
          </p:cNvSpPr>
          <p:nvPr/>
        </p:nvSpPr>
        <p:spPr bwMode="auto">
          <a:xfrm flipV="1">
            <a:off x="4583114" y="2074863"/>
            <a:ext cx="28575" cy="8763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6628" name="Line 9">
            <a:extLst>
              <a:ext uri="{FF2B5EF4-FFF2-40B4-BE49-F238E27FC236}">
                <a16:creationId xmlns:a16="http://schemas.microsoft.com/office/drawing/2014/main" id="{F98D2E43-31AA-C138-72D4-3A47FCDFA182}"/>
              </a:ext>
            </a:extLst>
          </p:cNvPr>
          <p:cNvSpPr>
            <a:spLocks noChangeShapeType="1"/>
          </p:cNvSpPr>
          <p:nvPr/>
        </p:nvSpPr>
        <p:spPr bwMode="auto">
          <a:xfrm flipV="1">
            <a:off x="5729289" y="1420813"/>
            <a:ext cx="71437" cy="208915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6629" name="Line 8">
            <a:extLst>
              <a:ext uri="{FF2B5EF4-FFF2-40B4-BE49-F238E27FC236}">
                <a16:creationId xmlns:a16="http://schemas.microsoft.com/office/drawing/2014/main" id="{B15FEA61-0D85-306B-1AEA-0E42A8E6BA3F}"/>
              </a:ext>
            </a:extLst>
          </p:cNvPr>
          <p:cNvSpPr>
            <a:spLocks noChangeShapeType="1"/>
          </p:cNvSpPr>
          <p:nvPr/>
        </p:nvSpPr>
        <p:spPr bwMode="auto">
          <a:xfrm>
            <a:off x="5584826" y="3490913"/>
            <a:ext cx="144463"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6630" name="Line 12">
            <a:extLst>
              <a:ext uri="{FF2B5EF4-FFF2-40B4-BE49-F238E27FC236}">
                <a16:creationId xmlns:a16="http://schemas.microsoft.com/office/drawing/2014/main" id="{1E933F3D-D325-E7E6-D2FE-8E119D788013}"/>
              </a:ext>
            </a:extLst>
          </p:cNvPr>
          <p:cNvSpPr>
            <a:spLocks noChangeShapeType="1"/>
          </p:cNvSpPr>
          <p:nvPr/>
        </p:nvSpPr>
        <p:spPr bwMode="auto">
          <a:xfrm flipH="1" flipV="1">
            <a:off x="5851525" y="2193926"/>
            <a:ext cx="647700" cy="100806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72715" name="Text Box 11">
            <a:extLst>
              <a:ext uri="{FF2B5EF4-FFF2-40B4-BE49-F238E27FC236}">
                <a16:creationId xmlns:a16="http://schemas.microsoft.com/office/drawing/2014/main" id="{4410B6D7-4E24-E72B-6D87-0CD902AD8331}"/>
              </a:ext>
            </a:extLst>
          </p:cNvPr>
          <p:cNvSpPr txBox="1">
            <a:spLocks noChangeArrowheads="1"/>
          </p:cNvSpPr>
          <p:nvPr/>
        </p:nvSpPr>
        <p:spPr bwMode="auto">
          <a:xfrm>
            <a:off x="6924676" y="3357563"/>
            <a:ext cx="3743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r>
              <a:rPr lang="tr-TR" altLang="en-US" b="1">
                <a:solidFill>
                  <a:srgbClr val="C0504D"/>
                </a:solidFill>
                <a:latin typeface="Arial" panose="020B0604020202020204" pitchFamily="34" charset="0"/>
              </a:rPr>
              <a:t>C</a:t>
            </a:r>
            <a:r>
              <a:rPr lang="tr-TR" altLang="en-US" b="1" baseline="-25000">
                <a:solidFill>
                  <a:srgbClr val="C0504D"/>
                </a:solidFill>
                <a:latin typeface="Arial" panose="020B0604020202020204" pitchFamily="34" charset="0"/>
              </a:rPr>
              <a:t>u </a:t>
            </a:r>
            <a:r>
              <a:rPr lang="tr-TR" altLang="en-US" b="1">
                <a:solidFill>
                  <a:srgbClr val="C0504D"/>
                </a:solidFill>
                <a:latin typeface="Arial" panose="020B0604020202020204" pitchFamily="34" charset="0"/>
              </a:rPr>
              <a:t>= 95.6 &lt; 97 UYGUN DEĞİL</a:t>
            </a:r>
            <a:endParaRPr lang="tr-TR" altLang="en-US" b="1">
              <a:solidFill>
                <a:srgbClr val="C0504D"/>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72715"/>
                                        </p:tgtEl>
                                        <p:attrNameLst>
                                          <p:attrName>style.visibility</p:attrName>
                                        </p:attrNameLst>
                                      </p:cBhvr>
                                      <p:to>
                                        <p:strVal val="visible"/>
                                      </p:to>
                                    </p:set>
                                    <p:animEffect transition="in" filter="checkerboard(across)">
                                      <p:cBhvr>
                                        <p:cTn id="7" dur="500"/>
                                        <p:tgtEl>
                                          <p:spTgt spid="72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Resim 1">
            <a:extLst>
              <a:ext uri="{FF2B5EF4-FFF2-40B4-BE49-F238E27FC236}">
                <a16:creationId xmlns:a16="http://schemas.microsoft.com/office/drawing/2014/main" id="{AE584031-BD10-6D46-D7D1-02DB84CD73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Line 9">
            <a:extLst>
              <a:ext uri="{FF2B5EF4-FFF2-40B4-BE49-F238E27FC236}">
                <a16:creationId xmlns:a16="http://schemas.microsoft.com/office/drawing/2014/main" id="{5317FA4F-42D1-4D3C-FDE2-25FD421C6B8D}"/>
              </a:ext>
            </a:extLst>
          </p:cNvPr>
          <p:cNvSpPr>
            <a:spLocks noChangeShapeType="1"/>
          </p:cNvSpPr>
          <p:nvPr/>
        </p:nvSpPr>
        <p:spPr bwMode="auto">
          <a:xfrm>
            <a:off x="4295775" y="2695575"/>
            <a:ext cx="1962150" cy="12700"/>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7651" name="Line 8">
            <a:extLst>
              <a:ext uri="{FF2B5EF4-FFF2-40B4-BE49-F238E27FC236}">
                <a16:creationId xmlns:a16="http://schemas.microsoft.com/office/drawing/2014/main" id="{A03194F2-0AB0-E9FF-26AD-04FD851805F2}"/>
              </a:ext>
            </a:extLst>
          </p:cNvPr>
          <p:cNvSpPr>
            <a:spLocks noChangeShapeType="1"/>
          </p:cNvSpPr>
          <p:nvPr/>
        </p:nvSpPr>
        <p:spPr bwMode="auto">
          <a:xfrm flipV="1">
            <a:off x="4295775" y="2708276"/>
            <a:ext cx="0" cy="119063"/>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7652" name="Line 10">
            <a:extLst>
              <a:ext uri="{FF2B5EF4-FFF2-40B4-BE49-F238E27FC236}">
                <a16:creationId xmlns:a16="http://schemas.microsoft.com/office/drawing/2014/main" id="{F67B0C40-8830-E03F-E986-19011E52709D}"/>
              </a:ext>
            </a:extLst>
          </p:cNvPr>
          <p:cNvSpPr>
            <a:spLocks noChangeShapeType="1"/>
          </p:cNvSpPr>
          <p:nvPr/>
        </p:nvSpPr>
        <p:spPr bwMode="auto">
          <a:xfrm>
            <a:off x="5519738" y="3429000"/>
            <a:ext cx="80962" cy="0"/>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7653" name="Line 11">
            <a:extLst>
              <a:ext uri="{FF2B5EF4-FFF2-40B4-BE49-F238E27FC236}">
                <a16:creationId xmlns:a16="http://schemas.microsoft.com/office/drawing/2014/main" id="{2FBC26C9-9DAD-F11B-5202-0243CDF0BFF1}"/>
              </a:ext>
            </a:extLst>
          </p:cNvPr>
          <p:cNvSpPr>
            <a:spLocks noChangeShapeType="1"/>
          </p:cNvSpPr>
          <p:nvPr/>
        </p:nvSpPr>
        <p:spPr bwMode="auto">
          <a:xfrm flipH="1" flipV="1">
            <a:off x="5580064" y="1628776"/>
            <a:ext cx="20637" cy="1800225"/>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7654" name="Line 23">
            <a:extLst>
              <a:ext uri="{FF2B5EF4-FFF2-40B4-BE49-F238E27FC236}">
                <a16:creationId xmlns:a16="http://schemas.microsoft.com/office/drawing/2014/main" id="{0005A81A-9E85-5179-A7EF-D889D64DD04B}"/>
              </a:ext>
            </a:extLst>
          </p:cNvPr>
          <p:cNvSpPr>
            <a:spLocks noChangeShapeType="1"/>
          </p:cNvSpPr>
          <p:nvPr/>
        </p:nvSpPr>
        <p:spPr bwMode="auto">
          <a:xfrm>
            <a:off x="2195513" y="930276"/>
            <a:ext cx="3384550" cy="1655763"/>
          </a:xfrm>
          <a:prstGeom prst="line">
            <a:avLst/>
          </a:prstGeom>
          <a:noFill/>
          <a:ln w="476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7655" name="Line 25">
            <a:extLst>
              <a:ext uri="{FF2B5EF4-FFF2-40B4-BE49-F238E27FC236}">
                <a16:creationId xmlns:a16="http://schemas.microsoft.com/office/drawing/2014/main" id="{89443017-DEC4-C4E1-5BB1-E698CAE401B8}"/>
              </a:ext>
            </a:extLst>
          </p:cNvPr>
          <p:cNvSpPr>
            <a:spLocks noChangeShapeType="1"/>
          </p:cNvSpPr>
          <p:nvPr/>
        </p:nvSpPr>
        <p:spPr bwMode="auto">
          <a:xfrm flipH="1" flipV="1">
            <a:off x="5719763" y="2789238"/>
            <a:ext cx="431800" cy="431800"/>
          </a:xfrm>
          <a:prstGeom prst="line">
            <a:avLst/>
          </a:prstGeom>
          <a:noFill/>
          <a:ln w="476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9" name="Text Box 24">
            <a:extLst>
              <a:ext uri="{FF2B5EF4-FFF2-40B4-BE49-F238E27FC236}">
                <a16:creationId xmlns:a16="http://schemas.microsoft.com/office/drawing/2014/main" id="{0BD88388-325D-3B90-5803-3912DF6FAA0D}"/>
              </a:ext>
            </a:extLst>
          </p:cNvPr>
          <p:cNvSpPr txBox="1">
            <a:spLocks noChangeArrowheads="1"/>
          </p:cNvSpPr>
          <p:nvPr/>
        </p:nvSpPr>
        <p:spPr bwMode="auto">
          <a:xfrm>
            <a:off x="6257926" y="3221038"/>
            <a:ext cx="3743325" cy="366712"/>
          </a:xfrm>
          <a:prstGeom prst="rect">
            <a:avLst/>
          </a:prstGeom>
          <a:noFill/>
          <a:ln w="9525">
            <a:noFill/>
            <a:miter lim="800000"/>
          </a:ln>
          <a:effectLst/>
        </p:spPr>
        <p:txBody>
          <a:bodyPr>
            <a:spAutoFit/>
          </a:bodyPr>
          <a:lstStyle/>
          <a:p>
            <a:pPr fontAlgn="base">
              <a:spcBef>
                <a:spcPct val="50000"/>
              </a:spcBef>
              <a:spcAft>
                <a:spcPct val="0"/>
              </a:spcAft>
              <a:defRPr/>
            </a:pPr>
            <a:r>
              <a:rPr lang="tr-TR" b="1" dirty="0">
                <a:solidFill>
                  <a:srgbClr val="C0504D"/>
                </a:solidFill>
                <a:effectLst>
                  <a:outerShdw blurRad="38100" dist="38100" dir="2700000" algn="tl">
                    <a:srgbClr val="000000"/>
                  </a:outerShdw>
                </a:effectLst>
                <a:latin typeface="Arial" panose="020B0604020202020204" pitchFamily="34" charset="0"/>
              </a:rPr>
              <a:t>C</a:t>
            </a:r>
            <a:r>
              <a:rPr lang="tr-TR" b="1" baseline="-25000" dirty="0">
                <a:solidFill>
                  <a:srgbClr val="C0504D"/>
                </a:solidFill>
                <a:effectLst>
                  <a:outerShdw blurRad="38100" dist="38100" dir="2700000" algn="tl">
                    <a:srgbClr val="000000"/>
                  </a:outerShdw>
                </a:effectLst>
                <a:latin typeface="Arial" panose="020B0604020202020204" pitchFamily="34" charset="0"/>
              </a:rPr>
              <a:t>u </a:t>
            </a:r>
            <a:r>
              <a:rPr lang="tr-TR" b="1" dirty="0">
                <a:solidFill>
                  <a:srgbClr val="C0504D"/>
                </a:solidFill>
                <a:effectLst>
                  <a:outerShdw blurRad="38100" dist="38100" dir="2700000" algn="tl">
                    <a:srgbClr val="000000"/>
                  </a:outerShdw>
                </a:effectLst>
                <a:latin typeface="Arial" panose="020B0604020202020204" pitchFamily="34" charset="0"/>
              </a:rPr>
              <a:t>= 99.2 </a:t>
            </a:r>
            <a:r>
              <a:rPr lang="tr-TR" b="1" dirty="0">
                <a:solidFill>
                  <a:srgbClr val="C0504D"/>
                </a:solidFill>
                <a:effectLst>
                  <a:outerShdw blurRad="38100" dist="38100" dir="2700000" algn="tl">
                    <a:srgbClr val="000000"/>
                  </a:outerShdw>
                </a:effectLst>
                <a:latin typeface="Arial" panose="020B0604020202020204" pitchFamily="34" charset="0"/>
                <a:cs typeface="Arial" panose="020B0604020202020204" pitchFamily="34" charset="0"/>
              </a:rPr>
              <a:t>&gt;</a:t>
            </a:r>
            <a:r>
              <a:rPr lang="tr-TR" b="1" dirty="0">
                <a:solidFill>
                  <a:srgbClr val="C0504D"/>
                </a:solidFill>
                <a:effectLst>
                  <a:outerShdw blurRad="38100" dist="38100" dir="2700000" algn="tl">
                    <a:srgbClr val="000000"/>
                  </a:outerShdw>
                </a:effectLst>
                <a:latin typeface="Arial" panose="020B0604020202020204" pitchFamily="34" charset="0"/>
              </a:rPr>
              <a:t> 97 UYGUN</a:t>
            </a:r>
          </a:p>
        </p:txBody>
      </p:sp>
      <p:graphicFrame>
        <p:nvGraphicFramePr>
          <p:cNvPr id="10" name="Object 19">
            <a:extLst>
              <a:ext uri="{FF2B5EF4-FFF2-40B4-BE49-F238E27FC236}">
                <a16:creationId xmlns:a16="http://schemas.microsoft.com/office/drawing/2014/main" id="{8AECD8F8-3FF1-D747-890B-A9A135ED9E14}"/>
              </a:ext>
            </a:extLst>
          </p:cNvPr>
          <p:cNvGraphicFramePr>
            <a:graphicFrameLocks noChangeAspect="1"/>
          </p:cNvGraphicFramePr>
          <p:nvPr/>
        </p:nvGraphicFramePr>
        <p:xfrm>
          <a:off x="2640013" y="230189"/>
          <a:ext cx="1871662" cy="727075"/>
        </p:xfrm>
        <a:graphic>
          <a:graphicData uri="http://schemas.openxmlformats.org/presentationml/2006/ole">
            <mc:AlternateContent xmlns:mc="http://schemas.openxmlformats.org/markup-compatibility/2006">
              <mc:Choice xmlns:v="urn:schemas-microsoft-com:vml" Requires="v">
                <p:oleObj r:id="rId3" imgW="1143000" imgH="444500" progId="Equation.3">
                  <p:embed/>
                </p:oleObj>
              </mc:Choice>
              <mc:Fallback>
                <p:oleObj r:id="rId3" imgW="1143000" imgH="444500" progId="Equation.3">
                  <p:embed/>
                  <p:pic>
                    <p:nvPicPr>
                      <p:cNvPr id="10" name="Object 19">
                        <a:extLst>
                          <a:ext uri="{FF2B5EF4-FFF2-40B4-BE49-F238E27FC236}">
                            <a16:creationId xmlns:a16="http://schemas.microsoft.com/office/drawing/2014/main" id="{8AECD8F8-3FF1-D747-890B-A9A135ED9E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0013" y="230189"/>
                        <a:ext cx="1871662"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DEC925A1-5075-46FB-07A9-853E9679ED1C}"/>
              </a:ext>
            </a:extLst>
          </p:cNvPr>
          <p:cNvSpPr>
            <a:spLocks noGrp="1" noChangeArrowheads="1"/>
          </p:cNvSpPr>
          <p:nvPr>
            <p:ph type="title"/>
          </p:nvPr>
        </p:nvSpPr>
        <p:spPr/>
        <p:txBody>
          <a:bodyPr/>
          <a:lstStyle/>
          <a:p>
            <a:r>
              <a:rPr lang="tr-TR" altLang="en-US" sz="3200" b="1">
                <a:solidFill>
                  <a:schemeClr val="accent2"/>
                </a:solidFill>
                <a:latin typeface="Times New Roman" panose="02020603050405020304" pitchFamily="18" charset="0"/>
              </a:rPr>
              <a:t>4. Aşama</a:t>
            </a:r>
            <a:endParaRPr lang="tr-TR" altLang="en-US" sz="3200" b="1">
              <a:solidFill>
                <a:schemeClr val="accent2"/>
              </a:solidFill>
              <a:latin typeface="Times New Roman" panose="02020603050405020304" pitchFamily="18" charset="0"/>
              <a:cs typeface="Times New Roman" panose="02020603050405020304" pitchFamily="18" charset="0"/>
            </a:endParaRPr>
          </a:p>
        </p:txBody>
      </p:sp>
      <p:sp>
        <p:nvSpPr>
          <p:cNvPr id="28674" name="Rectangle 3">
            <a:extLst>
              <a:ext uri="{FF2B5EF4-FFF2-40B4-BE49-F238E27FC236}">
                <a16:creationId xmlns:a16="http://schemas.microsoft.com/office/drawing/2014/main" id="{FE4E28B4-926A-804B-6AD4-397AF4C8689C}"/>
              </a:ext>
            </a:extLst>
          </p:cNvPr>
          <p:cNvSpPr>
            <a:spLocks noGrp="1" noChangeArrowheads="1"/>
          </p:cNvSpPr>
          <p:nvPr>
            <p:ph type="body" sz="half" idx="1"/>
          </p:nvPr>
        </p:nvSpPr>
        <p:spPr>
          <a:xfrm>
            <a:off x="1981200" y="1600201"/>
            <a:ext cx="8147050" cy="4525963"/>
          </a:xfrm>
        </p:spPr>
        <p:txBody>
          <a:bodyPr/>
          <a:lstStyle/>
          <a:p>
            <a:r>
              <a:rPr lang="tr-TR" altLang="en-US" sz="2800">
                <a:solidFill>
                  <a:srgbClr val="FF3300"/>
                </a:solidFill>
                <a:latin typeface="Times New Roman" panose="02020603050405020304" pitchFamily="18" charset="0"/>
              </a:rPr>
              <a:t>Lateral başlangıcındaki başlık basıncı hesaplanır.</a:t>
            </a:r>
          </a:p>
          <a:p>
            <a:endParaRPr lang="tr-TR" altLang="en-US" sz="2800">
              <a:latin typeface="Times New Roman" panose="02020603050405020304" pitchFamily="18" charset="0"/>
            </a:endParaRPr>
          </a:p>
          <a:p>
            <a:pPr>
              <a:buFontTx/>
              <a:buNone/>
            </a:pPr>
            <a:r>
              <a:rPr lang="tr-TR" altLang="en-US" sz="2800">
                <a:latin typeface="Times New Roman" panose="02020603050405020304" pitchFamily="18" charset="0"/>
              </a:rPr>
              <a:t>   n =  15                      E</a:t>
            </a:r>
            <a:r>
              <a:rPr lang="tr-TR" altLang="en-US" sz="2800" baseline="-25000">
                <a:latin typeface="Times New Roman" panose="02020603050405020304" pitchFamily="18" charset="0"/>
              </a:rPr>
              <a:t>0 </a:t>
            </a:r>
            <a:r>
              <a:rPr lang="tr-TR" altLang="en-US" sz="2800">
                <a:latin typeface="Times New Roman" panose="02020603050405020304" pitchFamily="18" charset="0"/>
              </a:rPr>
              <a:t>= 0.285 </a:t>
            </a:r>
          </a:p>
          <a:p>
            <a:pPr>
              <a:buFontTx/>
              <a:buNone/>
            </a:pPr>
            <a:endParaRPr lang="tr-TR" altLang="en-US" sz="2800">
              <a:latin typeface="Times New Roman" panose="02020603050405020304" pitchFamily="18" charset="0"/>
            </a:endParaRPr>
          </a:p>
          <a:p>
            <a:pPr>
              <a:buFontTx/>
              <a:buNone/>
            </a:pPr>
            <a:endParaRPr lang="tr-TR" altLang="en-US" sz="2800">
              <a:latin typeface="Times New Roman" panose="02020603050405020304" pitchFamily="18" charset="0"/>
            </a:endParaRPr>
          </a:p>
          <a:p>
            <a:pPr>
              <a:buFontTx/>
              <a:buNone/>
            </a:pPr>
            <a:endParaRPr lang="tr-TR" altLang="en-US" sz="2000"/>
          </a:p>
        </p:txBody>
      </p:sp>
      <p:graphicFrame>
        <p:nvGraphicFramePr>
          <p:cNvPr id="28675" name="Object 7">
            <a:extLst>
              <a:ext uri="{FF2B5EF4-FFF2-40B4-BE49-F238E27FC236}">
                <a16:creationId xmlns:a16="http://schemas.microsoft.com/office/drawing/2014/main" id="{F540AD5D-8744-6094-D796-73A4E9244B78}"/>
              </a:ext>
            </a:extLst>
          </p:cNvPr>
          <p:cNvGraphicFramePr>
            <a:graphicFrameLocks noGrp="1" noChangeAspect="1"/>
          </p:cNvGraphicFramePr>
          <p:nvPr>
            <p:ph sz="half" idx="2"/>
          </p:nvPr>
        </p:nvGraphicFramePr>
        <p:xfrm>
          <a:off x="2295525" y="3357563"/>
          <a:ext cx="5080000" cy="2786062"/>
        </p:xfrm>
        <a:graphic>
          <a:graphicData uri="http://schemas.openxmlformats.org/presentationml/2006/ole">
            <mc:AlternateContent xmlns:mc="http://schemas.openxmlformats.org/markup-compatibility/2006">
              <mc:Choice xmlns:v="urn:schemas-microsoft-com:vml" Requires="v">
                <p:oleObj r:id="rId2" imgW="2755900" imgH="1511300" progId="Equation.3">
                  <p:embed/>
                </p:oleObj>
              </mc:Choice>
              <mc:Fallback>
                <p:oleObj r:id="rId2" imgW="2755900" imgH="1511300" progId="Equation.3">
                  <p:embed/>
                  <p:pic>
                    <p:nvPicPr>
                      <p:cNvPr id="28675" name="Object 7">
                        <a:extLst>
                          <a:ext uri="{FF2B5EF4-FFF2-40B4-BE49-F238E27FC236}">
                            <a16:creationId xmlns:a16="http://schemas.microsoft.com/office/drawing/2014/main" id="{F540AD5D-8744-6094-D796-73A4E9244B78}"/>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5525" y="3357563"/>
                        <a:ext cx="5080000" cy="2786062"/>
                      </a:xfrm>
                      <a:prstGeom prst="rect">
                        <a:avLst/>
                      </a:prstGeom>
                      <a:ln>
                        <a:noFill/>
                      </a:ln>
                      <a:extLs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28676" name="Text Box 5">
            <a:extLst>
              <a:ext uri="{FF2B5EF4-FFF2-40B4-BE49-F238E27FC236}">
                <a16:creationId xmlns:a16="http://schemas.microsoft.com/office/drawing/2014/main" id="{714B6BB6-0F25-4608-159D-69DDA5335271}"/>
              </a:ext>
            </a:extLst>
          </p:cNvPr>
          <p:cNvSpPr txBox="1">
            <a:spLocks noChangeArrowheads="1"/>
          </p:cNvSpPr>
          <p:nvPr/>
        </p:nvSpPr>
        <p:spPr bwMode="auto">
          <a:xfrm>
            <a:off x="3611563" y="2487613"/>
            <a:ext cx="14414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r>
              <a:rPr lang="tr-TR" altLang="en-US" b="1">
                <a:solidFill>
                  <a:prstClr val="black"/>
                </a:solidFill>
                <a:latin typeface="Arial" panose="020B0604020202020204" pitchFamily="34" charset="0"/>
              </a:rPr>
              <a:t>  Şekil  31</a:t>
            </a:r>
          </a:p>
          <a:p>
            <a:pPr fontAlgn="base">
              <a:spcBef>
                <a:spcPct val="50000"/>
              </a:spcBef>
              <a:spcAft>
                <a:spcPct val="0"/>
              </a:spcAft>
            </a:pPr>
            <a:endParaRPr lang="tr-TR" altLang="en-US" b="1">
              <a:solidFill>
                <a:prstClr val="black"/>
              </a:solidFill>
              <a:latin typeface="Arial" panose="020B0604020202020204" pitchFamily="34" charset="0"/>
              <a:cs typeface="Arial" panose="020B0604020202020204" pitchFamily="34" charset="0"/>
            </a:endParaRPr>
          </a:p>
        </p:txBody>
      </p:sp>
      <p:sp>
        <p:nvSpPr>
          <p:cNvPr id="28677" name="Line 6">
            <a:extLst>
              <a:ext uri="{FF2B5EF4-FFF2-40B4-BE49-F238E27FC236}">
                <a16:creationId xmlns:a16="http://schemas.microsoft.com/office/drawing/2014/main" id="{E22EB392-CC9E-9055-8E11-2227317D7D2B}"/>
              </a:ext>
            </a:extLst>
          </p:cNvPr>
          <p:cNvSpPr>
            <a:spLocks noChangeShapeType="1"/>
          </p:cNvSpPr>
          <p:nvPr/>
        </p:nvSpPr>
        <p:spPr bwMode="auto">
          <a:xfrm>
            <a:off x="3719513" y="2924175"/>
            <a:ext cx="12239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28678" name="Text Box 9">
            <a:extLst>
              <a:ext uri="{FF2B5EF4-FFF2-40B4-BE49-F238E27FC236}">
                <a16:creationId xmlns:a16="http://schemas.microsoft.com/office/drawing/2014/main" id="{E5709DE2-FF5B-AB72-BED3-9768AC6DFE53}"/>
              </a:ext>
            </a:extLst>
          </p:cNvPr>
          <p:cNvSpPr txBox="1">
            <a:spLocks noChangeArrowheads="1"/>
          </p:cNvSpPr>
          <p:nvPr/>
        </p:nvSpPr>
        <p:spPr bwMode="auto">
          <a:xfrm>
            <a:off x="3863975" y="4249738"/>
            <a:ext cx="1873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r>
              <a:rPr lang="tr-TR" altLang="en-US" b="1">
                <a:solidFill>
                  <a:prstClr val="black"/>
                </a:solidFill>
                <a:latin typeface="Arial" panose="020B0604020202020204" pitchFamily="34" charset="0"/>
              </a:rPr>
              <a:t>( Bayır yukarı )</a:t>
            </a:r>
            <a:endParaRPr lang="tr-TR" altLang="en-US" b="1">
              <a:solidFill>
                <a:prstClr val="black"/>
              </a:solidFill>
              <a:latin typeface="Arial" panose="020B0604020202020204" pitchFamily="34" charset="0"/>
              <a:cs typeface="Arial" panose="020B0604020202020204" pitchFamily="34" charset="0"/>
            </a:endParaRPr>
          </a:p>
        </p:txBody>
      </p:sp>
      <p:sp>
        <p:nvSpPr>
          <p:cNvPr id="28679" name="Text Box 10">
            <a:extLst>
              <a:ext uri="{FF2B5EF4-FFF2-40B4-BE49-F238E27FC236}">
                <a16:creationId xmlns:a16="http://schemas.microsoft.com/office/drawing/2014/main" id="{1E1F3376-BAB1-891B-4A2C-47592DD14BFE}"/>
              </a:ext>
            </a:extLst>
          </p:cNvPr>
          <p:cNvSpPr txBox="1">
            <a:spLocks noChangeArrowheads="1"/>
          </p:cNvSpPr>
          <p:nvPr/>
        </p:nvSpPr>
        <p:spPr bwMode="auto">
          <a:xfrm>
            <a:off x="7391401" y="3573463"/>
            <a:ext cx="3603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r>
              <a:rPr lang="tr-TR" altLang="en-US" b="1">
                <a:solidFill>
                  <a:prstClr val="black"/>
                </a:solidFill>
                <a:latin typeface="Arial" panose="020B0604020202020204" pitchFamily="34" charset="0"/>
              </a:rPr>
              <a:t>m</a:t>
            </a:r>
            <a:endParaRPr lang="tr-TR" altLang="en-US" b="1">
              <a:solidFill>
                <a:prstClr val="black"/>
              </a:solidFill>
              <a:latin typeface="Arial" panose="020B0604020202020204" pitchFamily="34" charset="0"/>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4">
            <a:extLst>
              <a:ext uri="{FF2B5EF4-FFF2-40B4-BE49-F238E27FC236}">
                <a16:creationId xmlns:a16="http://schemas.microsoft.com/office/drawing/2014/main" id="{D1A7DC9B-5532-DD21-BC5C-6780720D64A8}"/>
              </a:ext>
            </a:extLst>
          </p:cNvPr>
          <p:cNvPicPr>
            <a:picLocks noGrp="1" noChangeAspect="1" noChangeArrowheads="1"/>
          </p:cNvPicPr>
          <p:nvPr>
            <p:ph/>
          </p:nvPr>
        </p:nvPicPr>
        <p:blipFill>
          <a:blip r:embed="rId2">
            <a:lum bright="-12000" contrast="30000"/>
            <a:extLst>
              <a:ext uri="{28A0092B-C50C-407E-A947-70E740481C1C}">
                <a14:useLocalDpi xmlns:a14="http://schemas.microsoft.com/office/drawing/2010/main" val="0"/>
              </a:ext>
            </a:extLst>
          </a:blip>
          <a:srcRect/>
          <a:stretch>
            <a:fillRect/>
          </a:stretch>
        </p:blipFill>
        <p:spPr>
          <a:xfrm>
            <a:off x="2351088" y="157163"/>
            <a:ext cx="7345362" cy="5969000"/>
          </a:xfrm>
        </p:spPr>
      </p:pic>
      <p:sp>
        <p:nvSpPr>
          <p:cNvPr id="29698" name="Text Box 9">
            <a:extLst>
              <a:ext uri="{FF2B5EF4-FFF2-40B4-BE49-F238E27FC236}">
                <a16:creationId xmlns:a16="http://schemas.microsoft.com/office/drawing/2014/main" id="{75754AD3-C349-C14E-C460-14D1AB45018F}"/>
              </a:ext>
            </a:extLst>
          </p:cNvPr>
          <p:cNvSpPr txBox="1">
            <a:spLocks noChangeArrowheads="1"/>
          </p:cNvSpPr>
          <p:nvPr/>
        </p:nvSpPr>
        <p:spPr bwMode="auto">
          <a:xfrm>
            <a:off x="2351088" y="6192838"/>
            <a:ext cx="7345362"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r>
              <a:rPr lang="tr-TR" altLang="en-US" b="1">
                <a:solidFill>
                  <a:prstClr val="black"/>
                </a:solidFill>
                <a:latin typeface="Arial" panose="020B0604020202020204" pitchFamily="34" charset="0"/>
              </a:rPr>
              <a:t>Şekil 31. Yağmurlama laterallerinde E</a:t>
            </a:r>
            <a:r>
              <a:rPr lang="tr-TR" altLang="en-US" b="1" baseline="-25000">
                <a:solidFill>
                  <a:prstClr val="black"/>
                </a:solidFill>
                <a:latin typeface="Arial" panose="020B0604020202020204" pitchFamily="34" charset="0"/>
              </a:rPr>
              <a:t>0</a:t>
            </a:r>
            <a:r>
              <a:rPr lang="tr-TR" altLang="en-US" b="1">
                <a:solidFill>
                  <a:prstClr val="black"/>
                </a:solidFill>
                <a:latin typeface="Arial" panose="020B0604020202020204" pitchFamily="34" charset="0"/>
              </a:rPr>
              <a:t> boyutsuz parametresi</a:t>
            </a:r>
            <a:endParaRPr lang="tr-TR" altLang="en-US" b="1">
              <a:solidFill>
                <a:prstClr val="black"/>
              </a:solidFill>
              <a:latin typeface="Arial" panose="020B0604020202020204" pitchFamily="34" charset="0"/>
              <a:cs typeface="Arial" panose="020B0604020202020204" pitchFamily="34" charset="0"/>
            </a:endParaRPr>
          </a:p>
        </p:txBody>
      </p:sp>
      <p:sp>
        <p:nvSpPr>
          <p:cNvPr id="29699" name="Text Box 10">
            <a:extLst>
              <a:ext uri="{FF2B5EF4-FFF2-40B4-BE49-F238E27FC236}">
                <a16:creationId xmlns:a16="http://schemas.microsoft.com/office/drawing/2014/main" id="{FE956417-F26C-42DB-954E-ED2B28588FEF}"/>
              </a:ext>
            </a:extLst>
          </p:cNvPr>
          <p:cNvSpPr txBox="1">
            <a:spLocks noChangeArrowheads="1"/>
          </p:cNvSpPr>
          <p:nvPr/>
        </p:nvSpPr>
        <p:spPr bwMode="auto">
          <a:xfrm>
            <a:off x="7248526" y="4221164"/>
            <a:ext cx="142875" cy="1323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pPr>
            <a:endParaRPr lang="en-US" altLang="en-US">
              <a:solidFill>
                <a:prstClr val="black"/>
              </a:solidFill>
              <a:latin typeface="Arial" panose="020B0604020202020204" pitchFamily="34" charset="0"/>
              <a:cs typeface="Arial" panose="020B0604020202020204" pitchFamily="34" charset="0"/>
            </a:endParaRPr>
          </a:p>
        </p:txBody>
      </p:sp>
      <p:sp>
        <p:nvSpPr>
          <p:cNvPr id="29700" name="Text Box 11">
            <a:extLst>
              <a:ext uri="{FF2B5EF4-FFF2-40B4-BE49-F238E27FC236}">
                <a16:creationId xmlns:a16="http://schemas.microsoft.com/office/drawing/2014/main" id="{E3AFBDB1-FD0D-5B59-0DA8-C6AD739D71E1}"/>
              </a:ext>
            </a:extLst>
          </p:cNvPr>
          <p:cNvSpPr txBox="1">
            <a:spLocks noChangeArrowheads="1"/>
          </p:cNvSpPr>
          <p:nvPr/>
        </p:nvSpPr>
        <p:spPr bwMode="auto">
          <a:xfrm>
            <a:off x="3748088" y="4192589"/>
            <a:ext cx="3427412" cy="142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pPr>
            <a:endParaRPr lang="en-US" altLang="en-US">
              <a:solidFill>
                <a:prstClr val="black"/>
              </a:solidFill>
              <a:latin typeface="Arial" panose="020B0604020202020204" pitchFamily="34" charset="0"/>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a:extLst>
              <a:ext uri="{FF2B5EF4-FFF2-40B4-BE49-F238E27FC236}">
                <a16:creationId xmlns:a16="http://schemas.microsoft.com/office/drawing/2014/main" id="{83565483-062C-2A2F-06DC-4D0C5F4B7F6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79650" y="881063"/>
            <a:ext cx="7488238" cy="5245100"/>
          </a:xfrm>
        </p:spPr>
      </p:pic>
      <p:sp>
        <p:nvSpPr>
          <p:cNvPr id="78855" name="Line 7">
            <a:extLst>
              <a:ext uri="{FF2B5EF4-FFF2-40B4-BE49-F238E27FC236}">
                <a16:creationId xmlns:a16="http://schemas.microsoft.com/office/drawing/2014/main" id="{F56A18E2-2189-7D45-0FA5-2932083125F3}"/>
              </a:ext>
            </a:extLst>
          </p:cNvPr>
          <p:cNvSpPr>
            <a:spLocks noChangeShapeType="1"/>
          </p:cNvSpPr>
          <p:nvPr/>
        </p:nvSpPr>
        <p:spPr bwMode="auto">
          <a:xfrm flipV="1">
            <a:off x="6470650" y="4149725"/>
            <a:ext cx="0" cy="15113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78856" name="Line 8">
            <a:extLst>
              <a:ext uri="{FF2B5EF4-FFF2-40B4-BE49-F238E27FC236}">
                <a16:creationId xmlns:a16="http://schemas.microsoft.com/office/drawing/2014/main" id="{0EF6F142-B5CE-969D-EE8E-C643BD7ED9EF}"/>
              </a:ext>
            </a:extLst>
          </p:cNvPr>
          <p:cNvSpPr>
            <a:spLocks noChangeShapeType="1"/>
          </p:cNvSpPr>
          <p:nvPr/>
        </p:nvSpPr>
        <p:spPr bwMode="auto">
          <a:xfrm flipH="1">
            <a:off x="3432175" y="4149725"/>
            <a:ext cx="3024188"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8855"/>
                                        </p:tgtEl>
                                        <p:attrNameLst>
                                          <p:attrName>style.visibility</p:attrName>
                                        </p:attrNameLst>
                                      </p:cBhvr>
                                      <p:to>
                                        <p:strVal val="visible"/>
                                      </p:to>
                                    </p:set>
                                    <p:anim calcmode="lin" valueType="num">
                                      <p:cBhvr additive="base">
                                        <p:cTn id="7" dur="500" fill="hold"/>
                                        <p:tgtEl>
                                          <p:spTgt spid="78855"/>
                                        </p:tgtEl>
                                        <p:attrNameLst>
                                          <p:attrName>ppt_x</p:attrName>
                                        </p:attrNameLst>
                                      </p:cBhvr>
                                      <p:tavLst>
                                        <p:tav tm="0">
                                          <p:val>
                                            <p:strVal val="#ppt_x"/>
                                          </p:val>
                                        </p:tav>
                                        <p:tav tm="100000">
                                          <p:val>
                                            <p:strVal val="#ppt_x"/>
                                          </p:val>
                                        </p:tav>
                                      </p:tavLst>
                                    </p:anim>
                                    <p:anim calcmode="lin" valueType="num">
                                      <p:cBhvr additive="base">
                                        <p:cTn id="8" dur="500" fill="hold"/>
                                        <p:tgtEl>
                                          <p:spTgt spid="7885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8856"/>
                                        </p:tgtEl>
                                        <p:attrNameLst>
                                          <p:attrName>style.visibility</p:attrName>
                                        </p:attrNameLst>
                                      </p:cBhvr>
                                      <p:to>
                                        <p:strVal val="visible"/>
                                      </p:to>
                                    </p:set>
                                    <p:anim calcmode="lin" valueType="num">
                                      <p:cBhvr additive="base">
                                        <p:cTn id="13" dur="500" fill="hold"/>
                                        <p:tgtEl>
                                          <p:spTgt spid="78856"/>
                                        </p:tgtEl>
                                        <p:attrNameLst>
                                          <p:attrName>ppt_x</p:attrName>
                                        </p:attrNameLst>
                                      </p:cBhvr>
                                      <p:tavLst>
                                        <p:tav tm="0">
                                          <p:val>
                                            <p:strVal val="#ppt_x"/>
                                          </p:val>
                                        </p:tav>
                                        <p:tav tm="100000">
                                          <p:val>
                                            <p:strVal val="#ppt_x"/>
                                          </p:val>
                                        </p:tav>
                                      </p:tavLst>
                                    </p:anim>
                                    <p:anim calcmode="lin" valueType="num">
                                      <p:cBhvr additive="base">
                                        <p:cTn id="14" dur="500" fill="hold"/>
                                        <p:tgtEl>
                                          <p:spTgt spid="788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F64FB0AD-8ECB-A52B-EDA6-B5D0B23046DA}"/>
              </a:ext>
            </a:extLst>
          </p:cNvPr>
          <p:cNvSpPr>
            <a:spLocks noGrp="1" noChangeArrowheads="1"/>
          </p:cNvSpPr>
          <p:nvPr>
            <p:ph type="title"/>
          </p:nvPr>
        </p:nvSpPr>
        <p:spPr/>
        <p:txBody>
          <a:bodyPr/>
          <a:lstStyle/>
          <a:p>
            <a:r>
              <a:rPr lang="tr-TR" altLang="en-US" sz="3200" b="1">
                <a:solidFill>
                  <a:schemeClr val="accent2"/>
                </a:solidFill>
                <a:latin typeface="Times New Roman" panose="02020603050405020304" pitchFamily="18" charset="0"/>
              </a:rPr>
              <a:t>5. Aşama</a:t>
            </a:r>
            <a:endParaRPr lang="tr-TR" altLang="en-US" sz="3200" b="1">
              <a:solidFill>
                <a:schemeClr val="accent2"/>
              </a:solidFill>
              <a:latin typeface="Times New Roman" panose="02020603050405020304" pitchFamily="18" charset="0"/>
              <a:cs typeface="Times New Roman" panose="02020603050405020304" pitchFamily="18" charset="0"/>
            </a:endParaRPr>
          </a:p>
        </p:txBody>
      </p:sp>
      <p:sp>
        <p:nvSpPr>
          <p:cNvPr id="15363" name="Rectangle 3">
            <a:extLst>
              <a:ext uri="{FF2B5EF4-FFF2-40B4-BE49-F238E27FC236}">
                <a16:creationId xmlns:a16="http://schemas.microsoft.com/office/drawing/2014/main" id="{895C2F18-6433-37DC-F6D8-8DA7A3844614}"/>
              </a:ext>
            </a:extLst>
          </p:cNvPr>
          <p:cNvSpPr>
            <a:spLocks noGrp="1" noChangeArrowheads="1"/>
          </p:cNvSpPr>
          <p:nvPr>
            <p:ph type="body" sz="half" idx="1"/>
          </p:nvPr>
        </p:nvSpPr>
        <p:spPr>
          <a:xfrm>
            <a:off x="1981201" y="1600201"/>
            <a:ext cx="8075613" cy="4525963"/>
          </a:xfrm>
        </p:spPr>
        <p:txBody>
          <a:bodyPr/>
          <a:lstStyle/>
          <a:p>
            <a:r>
              <a:rPr lang="tr-TR" altLang="en-US" sz="2400">
                <a:solidFill>
                  <a:srgbClr val="FF3300"/>
                </a:solidFill>
                <a:latin typeface="Times New Roman" panose="02020603050405020304" pitchFamily="18" charset="0"/>
              </a:rPr>
              <a:t>Lateral giriş basıncı hesaplanır.</a:t>
            </a:r>
          </a:p>
          <a:p>
            <a:endParaRPr lang="tr-TR" altLang="en-US" sz="2000">
              <a:solidFill>
                <a:srgbClr val="FF3300"/>
              </a:solidFill>
            </a:endParaRPr>
          </a:p>
          <a:p>
            <a:pPr>
              <a:buFontTx/>
              <a:buNone/>
            </a:pPr>
            <a:endParaRPr lang="tr-TR" altLang="en-US" sz="2000"/>
          </a:p>
        </p:txBody>
      </p:sp>
      <p:graphicFrame>
        <p:nvGraphicFramePr>
          <p:cNvPr id="15364" name="Object 4">
            <a:extLst>
              <a:ext uri="{FF2B5EF4-FFF2-40B4-BE49-F238E27FC236}">
                <a16:creationId xmlns:a16="http://schemas.microsoft.com/office/drawing/2014/main" id="{87621A21-851D-573C-2C63-F7D0D07DA599}"/>
              </a:ext>
            </a:extLst>
          </p:cNvPr>
          <p:cNvGraphicFramePr>
            <a:graphicFrameLocks noGrp="1" noChangeAspect="1"/>
          </p:cNvGraphicFramePr>
          <p:nvPr>
            <p:ph sz="quarter" idx="2"/>
          </p:nvPr>
        </p:nvGraphicFramePr>
        <p:xfrm>
          <a:off x="2309814" y="2422526"/>
          <a:ext cx="1951037" cy="1560513"/>
        </p:xfrm>
        <a:graphic>
          <a:graphicData uri="http://schemas.openxmlformats.org/presentationml/2006/ole">
            <mc:AlternateContent xmlns:mc="http://schemas.openxmlformats.org/markup-compatibility/2006">
              <mc:Choice xmlns:v="urn:schemas-microsoft-com:vml" Requires="v">
                <p:oleObj r:id="rId2" imgW="1143000" imgH="914400" progId="Equation.3">
                  <p:embed/>
                </p:oleObj>
              </mc:Choice>
              <mc:Fallback>
                <p:oleObj r:id="rId2" imgW="1143000" imgH="914400" progId="Equation.3">
                  <p:embed/>
                  <p:pic>
                    <p:nvPicPr>
                      <p:cNvPr id="15364" name="Object 4">
                        <a:extLst>
                          <a:ext uri="{FF2B5EF4-FFF2-40B4-BE49-F238E27FC236}">
                            <a16:creationId xmlns:a16="http://schemas.microsoft.com/office/drawing/2014/main" id="{87621A21-851D-573C-2C63-F7D0D07DA599}"/>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814" y="2422526"/>
                        <a:ext cx="1951037" cy="1560513"/>
                      </a:xfrm>
                      <a:prstGeom prst="rect">
                        <a:avLst/>
                      </a:prstGeom>
                      <a:ln>
                        <a:noFill/>
                      </a:ln>
                      <a:extLs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5369" name="Object 9">
            <a:extLst>
              <a:ext uri="{FF2B5EF4-FFF2-40B4-BE49-F238E27FC236}">
                <a16:creationId xmlns:a16="http://schemas.microsoft.com/office/drawing/2014/main" id="{B3801913-E065-F6D6-49C2-BD240AE96DBA}"/>
              </a:ext>
            </a:extLst>
          </p:cNvPr>
          <p:cNvGraphicFramePr>
            <a:graphicFrameLocks noGrp="1" noChangeAspect="1"/>
          </p:cNvGraphicFramePr>
          <p:nvPr>
            <p:ph sz="quarter" idx="3"/>
          </p:nvPr>
        </p:nvGraphicFramePr>
        <p:xfrm>
          <a:off x="6429375" y="2925763"/>
          <a:ext cx="1417638" cy="755650"/>
        </p:xfrm>
        <a:graphic>
          <a:graphicData uri="http://schemas.openxmlformats.org/presentationml/2006/ole">
            <mc:AlternateContent xmlns:mc="http://schemas.openxmlformats.org/markup-compatibility/2006">
              <mc:Choice xmlns:v="urn:schemas-microsoft-com:vml" Requires="v">
                <p:oleObj r:id="rId4" imgW="761669" imgH="406224" progId="Equation.3">
                  <p:embed/>
                </p:oleObj>
              </mc:Choice>
              <mc:Fallback>
                <p:oleObj r:id="rId4" imgW="761669" imgH="406224" progId="Equation.3">
                  <p:embed/>
                  <p:pic>
                    <p:nvPicPr>
                      <p:cNvPr id="15369" name="Object 9">
                        <a:extLst>
                          <a:ext uri="{FF2B5EF4-FFF2-40B4-BE49-F238E27FC236}">
                            <a16:creationId xmlns:a16="http://schemas.microsoft.com/office/drawing/2014/main" id="{B3801913-E065-F6D6-49C2-BD240AE96DBA}"/>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75" y="2925763"/>
                        <a:ext cx="1417638" cy="755650"/>
                      </a:xfrm>
                      <a:prstGeom prst="rect">
                        <a:avLst/>
                      </a:prstGeom>
                      <a:ln>
                        <a:noFill/>
                      </a:ln>
                      <a:extLs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5366" name="AutoShape 6">
            <a:extLst>
              <a:ext uri="{FF2B5EF4-FFF2-40B4-BE49-F238E27FC236}">
                <a16:creationId xmlns:a16="http://schemas.microsoft.com/office/drawing/2014/main" id="{9CF68DCB-D92E-3AC8-F485-D40E3D582C21}"/>
              </a:ext>
            </a:extLst>
          </p:cNvPr>
          <p:cNvSpPr>
            <a:spLocks/>
          </p:cNvSpPr>
          <p:nvPr/>
        </p:nvSpPr>
        <p:spPr bwMode="auto">
          <a:xfrm>
            <a:off x="4799013" y="2565401"/>
            <a:ext cx="360362" cy="1223963"/>
          </a:xfrm>
          <a:prstGeom prst="rightBrace">
            <a:avLst>
              <a:gd name="adj1" fmla="val 2828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ltLang="en-US">
              <a:solidFill>
                <a:prstClr val="black"/>
              </a:solidFill>
              <a:latin typeface="Arial" panose="020B0604020202020204" pitchFamily="34" charset="0"/>
              <a:cs typeface="Arial" panose="020B0604020202020204" pitchFamily="34" charset="0"/>
            </a:endParaRPr>
          </a:p>
        </p:txBody>
      </p:sp>
      <p:sp>
        <p:nvSpPr>
          <p:cNvPr id="15367" name="Text Box 7">
            <a:extLst>
              <a:ext uri="{FF2B5EF4-FFF2-40B4-BE49-F238E27FC236}">
                <a16:creationId xmlns:a16="http://schemas.microsoft.com/office/drawing/2014/main" id="{D4C4012C-5F17-C457-E9DC-83D7D075BD8C}"/>
              </a:ext>
            </a:extLst>
          </p:cNvPr>
          <p:cNvSpPr txBox="1">
            <a:spLocks noChangeArrowheads="1"/>
          </p:cNvSpPr>
          <p:nvPr/>
        </p:nvSpPr>
        <p:spPr bwMode="auto">
          <a:xfrm>
            <a:off x="5303839" y="2997201"/>
            <a:ext cx="15128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r>
              <a:rPr lang="tr-TR" altLang="en-US" b="1">
                <a:solidFill>
                  <a:prstClr val="black"/>
                </a:solidFill>
                <a:latin typeface="Arial" panose="020B0604020202020204" pitchFamily="34" charset="0"/>
              </a:rPr>
              <a:t>Şekil 32</a:t>
            </a:r>
            <a:endParaRPr lang="tr-TR" altLang="en-US" b="1">
              <a:solidFill>
                <a:prstClr val="black"/>
              </a:solidFill>
              <a:latin typeface="Arial" panose="020B0604020202020204" pitchFamily="34" charset="0"/>
              <a:cs typeface="Arial" panose="020B0604020202020204" pitchFamily="34" charset="0"/>
            </a:endParaRPr>
          </a:p>
        </p:txBody>
      </p:sp>
      <p:sp>
        <p:nvSpPr>
          <p:cNvPr id="15368" name="Line 8">
            <a:extLst>
              <a:ext uri="{FF2B5EF4-FFF2-40B4-BE49-F238E27FC236}">
                <a16:creationId xmlns:a16="http://schemas.microsoft.com/office/drawing/2014/main" id="{17B7BC23-4E33-7092-F7FF-D28B4BEDC1F2}"/>
              </a:ext>
            </a:extLst>
          </p:cNvPr>
          <p:cNvSpPr>
            <a:spLocks noChangeShapeType="1"/>
          </p:cNvSpPr>
          <p:nvPr/>
        </p:nvSpPr>
        <p:spPr bwMode="auto">
          <a:xfrm>
            <a:off x="5405438" y="3357563"/>
            <a:ext cx="863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graphicFrame>
        <p:nvGraphicFramePr>
          <p:cNvPr id="15371" name="Object 11">
            <a:extLst>
              <a:ext uri="{FF2B5EF4-FFF2-40B4-BE49-F238E27FC236}">
                <a16:creationId xmlns:a16="http://schemas.microsoft.com/office/drawing/2014/main" id="{684DBB9A-1713-DB49-DC2E-8CC4CC4C2953}"/>
              </a:ext>
            </a:extLst>
          </p:cNvPr>
          <p:cNvGraphicFramePr>
            <a:graphicFrameLocks noChangeAspect="1"/>
          </p:cNvGraphicFramePr>
          <p:nvPr/>
        </p:nvGraphicFramePr>
        <p:xfrm>
          <a:off x="2135188" y="4005264"/>
          <a:ext cx="4659312" cy="2054225"/>
        </p:xfrm>
        <a:graphic>
          <a:graphicData uri="http://schemas.openxmlformats.org/presentationml/2006/ole">
            <mc:AlternateContent xmlns:mc="http://schemas.openxmlformats.org/markup-compatibility/2006">
              <mc:Choice xmlns:v="urn:schemas-microsoft-com:vml" Requires="v">
                <p:oleObj r:id="rId6" imgW="2349500" imgH="1104900" progId="Equation.3">
                  <p:embed/>
                </p:oleObj>
              </mc:Choice>
              <mc:Fallback>
                <p:oleObj r:id="rId6" imgW="2349500" imgH="1104900" progId="Equation.3">
                  <p:embed/>
                  <p:pic>
                    <p:nvPicPr>
                      <p:cNvPr id="15371" name="Object 11">
                        <a:extLst>
                          <a:ext uri="{FF2B5EF4-FFF2-40B4-BE49-F238E27FC236}">
                            <a16:creationId xmlns:a16="http://schemas.microsoft.com/office/drawing/2014/main" id="{684DBB9A-1713-DB49-DC2E-8CC4CC4C295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5188" y="4005264"/>
                        <a:ext cx="4659312"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5372" name="Text Box 12">
            <a:extLst>
              <a:ext uri="{FF2B5EF4-FFF2-40B4-BE49-F238E27FC236}">
                <a16:creationId xmlns:a16="http://schemas.microsoft.com/office/drawing/2014/main" id="{17F2E890-BD65-652F-F38A-F240405B9C93}"/>
              </a:ext>
            </a:extLst>
          </p:cNvPr>
          <p:cNvSpPr txBox="1">
            <a:spLocks noChangeArrowheads="1"/>
          </p:cNvSpPr>
          <p:nvPr/>
        </p:nvSpPr>
        <p:spPr bwMode="auto">
          <a:xfrm>
            <a:off x="3908425" y="4783138"/>
            <a:ext cx="172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r>
              <a:rPr lang="tr-TR" altLang="en-US" b="1">
                <a:solidFill>
                  <a:prstClr val="black"/>
                </a:solidFill>
                <a:latin typeface="Arial" panose="020B0604020202020204" pitchFamily="34" charset="0"/>
              </a:rPr>
              <a:t>(Bayır yukarı)</a:t>
            </a:r>
            <a:endParaRPr lang="tr-TR" altLang="en-US" b="1">
              <a:solidFill>
                <a:prstClr val="black"/>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checkerboard(across)">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5364"/>
                                        </p:tgtEl>
                                        <p:attrNameLst>
                                          <p:attrName>style.visibility</p:attrName>
                                        </p:attrNameLst>
                                      </p:cBhvr>
                                      <p:to>
                                        <p:strVal val="visible"/>
                                      </p:to>
                                    </p:set>
                                    <p:animEffect transition="in" filter="checkerboard(across)">
                                      <p:cBhvr>
                                        <p:cTn id="12" dur="500"/>
                                        <p:tgtEl>
                                          <p:spTgt spid="153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5366"/>
                                        </p:tgtEl>
                                        <p:attrNameLst>
                                          <p:attrName>style.visibility</p:attrName>
                                        </p:attrNameLst>
                                      </p:cBhvr>
                                      <p:to>
                                        <p:strVal val="visible"/>
                                      </p:to>
                                    </p:set>
                                    <p:animEffect transition="in" filter="checkerboard(across)">
                                      <p:cBhvr>
                                        <p:cTn id="17" dur="500"/>
                                        <p:tgtEl>
                                          <p:spTgt spid="1536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5367"/>
                                        </p:tgtEl>
                                        <p:attrNameLst>
                                          <p:attrName>style.visibility</p:attrName>
                                        </p:attrNameLst>
                                      </p:cBhvr>
                                      <p:to>
                                        <p:strVal val="visible"/>
                                      </p:to>
                                    </p:set>
                                    <p:anim calcmode="lin" valueType="num">
                                      <p:cBhvr additive="base">
                                        <p:cTn id="22" dur="500" fill="hold"/>
                                        <p:tgtEl>
                                          <p:spTgt spid="15367"/>
                                        </p:tgtEl>
                                        <p:attrNameLst>
                                          <p:attrName>ppt_x</p:attrName>
                                        </p:attrNameLst>
                                      </p:cBhvr>
                                      <p:tavLst>
                                        <p:tav tm="0">
                                          <p:val>
                                            <p:strVal val="#ppt_x"/>
                                          </p:val>
                                        </p:tav>
                                        <p:tav tm="100000">
                                          <p:val>
                                            <p:strVal val="#ppt_x"/>
                                          </p:val>
                                        </p:tav>
                                      </p:tavLst>
                                    </p:anim>
                                    <p:anim calcmode="lin" valueType="num">
                                      <p:cBhvr additive="base">
                                        <p:cTn id="23" dur="500" fill="hold"/>
                                        <p:tgtEl>
                                          <p:spTgt spid="1536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5368"/>
                                        </p:tgtEl>
                                        <p:attrNameLst>
                                          <p:attrName>style.visibility</p:attrName>
                                        </p:attrNameLst>
                                      </p:cBhvr>
                                      <p:to>
                                        <p:strVal val="visible"/>
                                      </p:to>
                                    </p:set>
                                    <p:anim calcmode="lin" valueType="num">
                                      <p:cBhvr additive="base">
                                        <p:cTn id="26" dur="500" fill="hold"/>
                                        <p:tgtEl>
                                          <p:spTgt spid="15368"/>
                                        </p:tgtEl>
                                        <p:attrNameLst>
                                          <p:attrName>ppt_x</p:attrName>
                                        </p:attrNameLst>
                                      </p:cBhvr>
                                      <p:tavLst>
                                        <p:tav tm="0">
                                          <p:val>
                                            <p:strVal val="#ppt_x"/>
                                          </p:val>
                                        </p:tav>
                                        <p:tav tm="100000">
                                          <p:val>
                                            <p:strVal val="#ppt_x"/>
                                          </p:val>
                                        </p:tav>
                                      </p:tavLst>
                                    </p:anim>
                                    <p:anim calcmode="lin" valueType="num">
                                      <p:cBhvr additive="base">
                                        <p:cTn id="27" dur="500" fill="hold"/>
                                        <p:tgtEl>
                                          <p:spTgt spid="15368"/>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5369"/>
                                        </p:tgtEl>
                                        <p:attrNameLst>
                                          <p:attrName>style.visibility</p:attrName>
                                        </p:attrNameLst>
                                      </p:cBhvr>
                                      <p:to>
                                        <p:strVal val="visible"/>
                                      </p:to>
                                    </p:set>
                                    <p:anim calcmode="lin" valueType="num">
                                      <p:cBhvr additive="base">
                                        <p:cTn id="30" dur="500" fill="hold"/>
                                        <p:tgtEl>
                                          <p:spTgt spid="15369"/>
                                        </p:tgtEl>
                                        <p:attrNameLst>
                                          <p:attrName>ppt_x</p:attrName>
                                        </p:attrNameLst>
                                      </p:cBhvr>
                                      <p:tavLst>
                                        <p:tav tm="0">
                                          <p:val>
                                            <p:strVal val="#ppt_x"/>
                                          </p:val>
                                        </p:tav>
                                        <p:tav tm="100000">
                                          <p:val>
                                            <p:strVal val="#ppt_x"/>
                                          </p:val>
                                        </p:tav>
                                      </p:tavLst>
                                    </p:anim>
                                    <p:anim calcmode="lin" valueType="num">
                                      <p:cBhvr additive="base">
                                        <p:cTn id="31" dur="500" fill="hold"/>
                                        <p:tgtEl>
                                          <p:spTgt spid="15369"/>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nodeType="clickEffect">
                                  <p:stCondLst>
                                    <p:cond delay="0"/>
                                  </p:stCondLst>
                                  <p:childTnLst>
                                    <p:set>
                                      <p:cBhvr>
                                        <p:cTn id="35" dur="1" fill="hold">
                                          <p:stCondLst>
                                            <p:cond delay="0"/>
                                          </p:stCondLst>
                                        </p:cTn>
                                        <p:tgtEl>
                                          <p:spTgt spid="15371"/>
                                        </p:tgtEl>
                                        <p:attrNameLst>
                                          <p:attrName>style.visibility</p:attrName>
                                        </p:attrNameLst>
                                      </p:cBhvr>
                                      <p:to>
                                        <p:strVal val="visible"/>
                                      </p:to>
                                    </p:set>
                                    <p:animEffect transition="in" filter="checkerboard(across)">
                                      <p:cBhvr>
                                        <p:cTn id="36" dur="500"/>
                                        <p:tgtEl>
                                          <p:spTgt spid="15371"/>
                                        </p:tgtEl>
                                      </p:cBhvr>
                                    </p:animEffect>
                                  </p:childTnLst>
                                </p:cTn>
                              </p:par>
                              <p:par>
                                <p:cTn id="37" presetID="5" presetClass="entr" presetSubtype="10" fill="hold" nodeType="withEffect">
                                  <p:stCondLst>
                                    <p:cond delay="0"/>
                                  </p:stCondLst>
                                  <p:childTnLst>
                                    <p:set>
                                      <p:cBhvr>
                                        <p:cTn id="38" dur="1" fill="hold">
                                          <p:stCondLst>
                                            <p:cond delay="0"/>
                                          </p:stCondLst>
                                        </p:cTn>
                                        <p:tgtEl>
                                          <p:spTgt spid="15372"/>
                                        </p:tgtEl>
                                        <p:attrNameLst>
                                          <p:attrName>style.visibility</p:attrName>
                                        </p:attrNameLst>
                                      </p:cBhvr>
                                      <p:to>
                                        <p:strVal val="visible"/>
                                      </p:to>
                                    </p:set>
                                    <p:animEffect transition="in" filter="checkerboard(across)">
                                      <p:cBhvr>
                                        <p:cTn id="39" dur="500"/>
                                        <p:tgtEl>
                                          <p:spTgt spid="15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15366" grpId="0" animBg="1"/>
      <p:bldP spid="15367" grpId="0"/>
      <p:bldP spid="1537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a:extLst>
              <a:ext uri="{FF2B5EF4-FFF2-40B4-BE49-F238E27FC236}">
                <a16:creationId xmlns:a16="http://schemas.microsoft.com/office/drawing/2014/main" id="{21FC4458-3C5B-A9EF-3DED-E76222EC8512}"/>
              </a:ext>
            </a:extLst>
          </p:cNvPr>
          <p:cNvPicPr>
            <a:picLocks noGrp="1" noChangeAspect="1" noChangeArrowheads="1"/>
          </p:cNvPicPr>
          <p:nvPr>
            <p:ph idx="1"/>
          </p:nvPr>
        </p:nvPicPr>
        <p:blipFill>
          <a:blip r:embed="rId2">
            <a:clrChange>
              <a:clrFrom>
                <a:srgbClr val="E6E6E6"/>
              </a:clrFrom>
              <a:clrTo>
                <a:srgbClr val="E6E6E6">
                  <a:alpha val="0"/>
                </a:srgbClr>
              </a:clrTo>
            </a:clrChange>
            <a:extLst>
              <a:ext uri="{28A0092B-C50C-407E-A947-70E740481C1C}">
                <a14:useLocalDpi xmlns:a14="http://schemas.microsoft.com/office/drawing/2010/main" val="0"/>
              </a:ext>
            </a:extLst>
          </a:blip>
          <a:srcRect/>
          <a:stretch>
            <a:fillRect/>
          </a:stretch>
        </p:blipFill>
        <p:spPr>
          <a:xfrm>
            <a:off x="2063751" y="1"/>
            <a:ext cx="7777163" cy="6524625"/>
          </a:xfrm>
        </p:spPr>
      </p:pic>
      <p:sp>
        <p:nvSpPr>
          <p:cNvPr id="32770" name="Text Box 7">
            <a:extLst>
              <a:ext uri="{FF2B5EF4-FFF2-40B4-BE49-F238E27FC236}">
                <a16:creationId xmlns:a16="http://schemas.microsoft.com/office/drawing/2014/main" id="{072D4C9A-E712-5E04-59F4-71FB6F925194}"/>
              </a:ext>
            </a:extLst>
          </p:cNvPr>
          <p:cNvSpPr txBox="1">
            <a:spLocks noChangeArrowheads="1"/>
          </p:cNvSpPr>
          <p:nvPr/>
        </p:nvSpPr>
        <p:spPr bwMode="auto">
          <a:xfrm>
            <a:off x="2281239" y="5949950"/>
            <a:ext cx="7559675"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pPr>
            <a:r>
              <a:rPr lang="tr-TR" altLang="en-US" b="1">
                <a:solidFill>
                  <a:prstClr val="black"/>
                </a:solidFill>
                <a:latin typeface="Arial" panose="020B0604020202020204" pitchFamily="34" charset="0"/>
              </a:rPr>
              <a:t>Şekil 32. Alüminyum ve PVC lateral borularda yük kayıpları</a:t>
            </a:r>
            <a:endParaRPr lang="tr-TR" altLang="en-US" b="1">
              <a:solidFill>
                <a:prstClr val="black"/>
              </a:solidFill>
              <a:latin typeface="Arial" panose="020B0604020202020204" pitchFamily="34" charset="0"/>
              <a:cs typeface="Arial" panose="020B0604020202020204" pitchFamily="34" charset="0"/>
            </a:endParaRPr>
          </a:p>
        </p:txBody>
      </p:sp>
      <p:sp>
        <p:nvSpPr>
          <p:cNvPr id="32771" name="Text Box 8">
            <a:extLst>
              <a:ext uri="{FF2B5EF4-FFF2-40B4-BE49-F238E27FC236}">
                <a16:creationId xmlns:a16="http://schemas.microsoft.com/office/drawing/2014/main" id="{E2F9D09B-EC05-F922-1B08-3CBC89C7601B}"/>
              </a:ext>
            </a:extLst>
          </p:cNvPr>
          <p:cNvSpPr txBox="1">
            <a:spLocks noChangeArrowheads="1"/>
          </p:cNvSpPr>
          <p:nvPr/>
        </p:nvSpPr>
        <p:spPr bwMode="auto">
          <a:xfrm>
            <a:off x="3143251" y="5662613"/>
            <a:ext cx="1008063"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endParaRPr lang="en-US" altLang="en-US">
              <a:solidFill>
                <a:prstClr val="black"/>
              </a:solidFill>
              <a:latin typeface="Arial" panose="020B0604020202020204" pitchFamily="34" charset="0"/>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4">
            <a:extLst>
              <a:ext uri="{FF2B5EF4-FFF2-40B4-BE49-F238E27FC236}">
                <a16:creationId xmlns:a16="http://schemas.microsoft.com/office/drawing/2014/main" id="{3144B2EF-B710-FE06-56D5-0C2768AA5953}"/>
              </a:ext>
            </a:extLst>
          </p:cNvPr>
          <p:cNvPicPr>
            <a:picLocks noGrp="1" noChangeAspect="1" noChangeArrowheads="1"/>
          </p:cNvPicPr>
          <p:nvPr>
            <p:ph idx="1"/>
          </p:nvPr>
        </p:nvPicPr>
        <p:blipFill>
          <a:blip r:embed="rId2">
            <a:lum contrast="60000"/>
            <a:extLst>
              <a:ext uri="{28A0092B-C50C-407E-A947-70E740481C1C}">
                <a14:useLocalDpi xmlns:a14="http://schemas.microsoft.com/office/drawing/2010/main" val="0"/>
              </a:ext>
            </a:extLst>
          </a:blip>
          <a:srcRect/>
          <a:stretch>
            <a:fillRect/>
          </a:stretch>
        </p:blipFill>
        <p:spPr>
          <a:xfrm>
            <a:off x="2135188" y="558801"/>
            <a:ext cx="8064500" cy="5567363"/>
          </a:xfrm>
        </p:spPr>
      </p:pic>
      <p:sp>
        <p:nvSpPr>
          <p:cNvPr id="81927" name="Line 7">
            <a:extLst>
              <a:ext uri="{FF2B5EF4-FFF2-40B4-BE49-F238E27FC236}">
                <a16:creationId xmlns:a16="http://schemas.microsoft.com/office/drawing/2014/main" id="{920E5C1A-BF66-E445-AEBC-58DFFDBA7817}"/>
              </a:ext>
            </a:extLst>
          </p:cNvPr>
          <p:cNvSpPr>
            <a:spLocks noChangeShapeType="1"/>
          </p:cNvSpPr>
          <p:nvPr/>
        </p:nvSpPr>
        <p:spPr bwMode="auto">
          <a:xfrm flipV="1">
            <a:off x="6096000" y="4149725"/>
            <a:ext cx="0" cy="863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81928" name="Line 8">
            <a:extLst>
              <a:ext uri="{FF2B5EF4-FFF2-40B4-BE49-F238E27FC236}">
                <a16:creationId xmlns:a16="http://schemas.microsoft.com/office/drawing/2014/main" id="{CA291293-690D-97F3-9424-68BAB508CAB0}"/>
              </a:ext>
            </a:extLst>
          </p:cNvPr>
          <p:cNvSpPr>
            <a:spLocks noChangeShapeType="1"/>
          </p:cNvSpPr>
          <p:nvPr/>
        </p:nvSpPr>
        <p:spPr bwMode="auto">
          <a:xfrm flipH="1">
            <a:off x="3575050" y="4164013"/>
            <a:ext cx="252095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33796" name="Text Box 9">
            <a:extLst>
              <a:ext uri="{FF2B5EF4-FFF2-40B4-BE49-F238E27FC236}">
                <a16:creationId xmlns:a16="http://schemas.microsoft.com/office/drawing/2014/main" id="{B5D81230-41F4-AD2C-4E4F-436CC5285DAE}"/>
              </a:ext>
            </a:extLst>
          </p:cNvPr>
          <p:cNvSpPr txBox="1">
            <a:spLocks noChangeArrowheads="1"/>
          </p:cNvSpPr>
          <p:nvPr/>
        </p:nvSpPr>
        <p:spPr bwMode="auto">
          <a:xfrm>
            <a:off x="2281239" y="5575300"/>
            <a:ext cx="7559675"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50000"/>
              </a:spcBef>
              <a:spcAft>
                <a:spcPct val="0"/>
              </a:spcAft>
            </a:pPr>
            <a:r>
              <a:rPr lang="tr-TR" altLang="en-US" b="1">
                <a:solidFill>
                  <a:prstClr val="black"/>
                </a:solidFill>
                <a:latin typeface="Arial" panose="020B0604020202020204" pitchFamily="34" charset="0"/>
              </a:rPr>
              <a:t>Şekil 32. Alüminyum ve PVC lateral borularda yük kayıpları</a:t>
            </a:r>
            <a:endParaRPr lang="tr-TR" altLang="en-US" b="1">
              <a:solidFill>
                <a:prstClr val="black"/>
              </a:solidFill>
              <a:latin typeface="Arial" panose="020B0604020202020204" pitchFamily="34" charset="0"/>
              <a:cs typeface="Arial" panose="020B0604020202020204" pitchFamily="34" charset="0"/>
            </a:endParaRPr>
          </a:p>
        </p:txBody>
      </p:sp>
      <p:sp>
        <p:nvSpPr>
          <p:cNvPr id="33797" name="Text Box 11">
            <a:extLst>
              <a:ext uri="{FF2B5EF4-FFF2-40B4-BE49-F238E27FC236}">
                <a16:creationId xmlns:a16="http://schemas.microsoft.com/office/drawing/2014/main" id="{C560E236-4640-07AB-502E-6E74A2C57002}"/>
              </a:ext>
            </a:extLst>
          </p:cNvPr>
          <p:cNvSpPr txBox="1">
            <a:spLocks noChangeArrowheads="1"/>
          </p:cNvSpPr>
          <p:nvPr/>
        </p:nvSpPr>
        <p:spPr bwMode="auto">
          <a:xfrm>
            <a:off x="3359150" y="5300663"/>
            <a:ext cx="1081088"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endParaRPr lang="en-US" altLang="en-US">
              <a:solidFill>
                <a:prstClr val="black"/>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27"/>
                                        </p:tgtEl>
                                        <p:attrNameLst>
                                          <p:attrName>style.visibility</p:attrName>
                                        </p:attrNameLst>
                                      </p:cBhvr>
                                      <p:to>
                                        <p:strVal val="visible"/>
                                      </p:to>
                                    </p:set>
                                    <p:anim calcmode="lin" valueType="num">
                                      <p:cBhvr additive="base">
                                        <p:cTn id="7" dur="500" fill="hold"/>
                                        <p:tgtEl>
                                          <p:spTgt spid="81927"/>
                                        </p:tgtEl>
                                        <p:attrNameLst>
                                          <p:attrName>ppt_x</p:attrName>
                                        </p:attrNameLst>
                                      </p:cBhvr>
                                      <p:tavLst>
                                        <p:tav tm="0">
                                          <p:val>
                                            <p:strVal val="#ppt_x"/>
                                          </p:val>
                                        </p:tav>
                                        <p:tav tm="100000">
                                          <p:val>
                                            <p:strVal val="#ppt_x"/>
                                          </p:val>
                                        </p:tav>
                                      </p:tavLst>
                                    </p:anim>
                                    <p:anim calcmode="lin" valueType="num">
                                      <p:cBhvr additive="base">
                                        <p:cTn id="8" dur="500" fill="hold"/>
                                        <p:tgtEl>
                                          <p:spTgt spid="8192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1928"/>
                                        </p:tgtEl>
                                        <p:attrNameLst>
                                          <p:attrName>style.visibility</p:attrName>
                                        </p:attrNameLst>
                                      </p:cBhvr>
                                      <p:to>
                                        <p:strVal val="visible"/>
                                      </p:to>
                                    </p:set>
                                    <p:anim calcmode="lin" valueType="num">
                                      <p:cBhvr additive="base">
                                        <p:cTn id="13" dur="500" fill="hold"/>
                                        <p:tgtEl>
                                          <p:spTgt spid="81928"/>
                                        </p:tgtEl>
                                        <p:attrNameLst>
                                          <p:attrName>ppt_x</p:attrName>
                                        </p:attrNameLst>
                                      </p:cBhvr>
                                      <p:tavLst>
                                        <p:tav tm="0">
                                          <p:val>
                                            <p:strVal val="#ppt_x"/>
                                          </p:val>
                                        </p:tav>
                                        <p:tav tm="100000">
                                          <p:val>
                                            <p:strVal val="#ppt_x"/>
                                          </p:val>
                                        </p:tav>
                                      </p:tavLst>
                                    </p:anim>
                                    <p:anim calcmode="lin" valueType="num">
                                      <p:cBhvr additive="base">
                                        <p:cTn id="14" dur="500" fill="hold"/>
                                        <p:tgtEl>
                                          <p:spTgt spid="819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8C7159E8-D44D-2C0B-5512-268B739B441A}"/>
              </a:ext>
            </a:extLst>
          </p:cNvPr>
          <p:cNvSpPr>
            <a:spLocks noGrp="1" noChangeArrowheads="1"/>
          </p:cNvSpPr>
          <p:nvPr>
            <p:ph type="title"/>
          </p:nvPr>
        </p:nvSpPr>
        <p:spPr/>
        <p:txBody>
          <a:bodyPr/>
          <a:lstStyle/>
          <a:p>
            <a:r>
              <a:rPr lang="tr-TR" altLang="en-US" sz="3200" b="1">
                <a:solidFill>
                  <a:schemeClr val="accent2"/>
                </a:solidFill>
                <a:latin typeface="Times New Roman" panose="02020603050405020304" pitchFamily="18" charset="0"/>
              </a:rPr>
              <a:t>6. Aşama</a:t>
            </a:r>
            <a:endParaRPr lang="tr-TR" altLang="en-US" sz="3200" b="1">
              <a:solidFill>
                <a:schemeClr val="accent2"/>
              </a:solidFill>
              <a:latin typeface="Times New Roman" panose="02020603050405020304" pitchFamily="18" charset="0"/>
              <a:cs typeface="Times New Roman" panose="02020603050405020304" pitchFamily="18" charset="0"/>
            </a:endParaRPr>
          </a:p>
        </p:txBody>
      </p:sp>
      <p:sp>
        <p:nvSpPr>
          <p:cNvPr id="34818" name="Rectangle 3">
            <a:extLst>
              <a:ext uri="{FF2B5EF4-FFF2-40B4-BE49-F238E27FC236}">
                <a16:creationId xmlns:a16="http://schemas.microsoft.com/office/drawing/2014/main" id="{679B48BA-41B5-EBF6-0696-9DD0FD7A6847}"/>
              </a:ext>
            </a:extLst>
          </p:cNvPr>
          <p:cNvSpPr>
            <a:spLocks noGrp="1" noChangeArrowheads="1"/>
          </p:cNvSpPr>
          <p:nvPr>
            <p:ph type="body" sz="half" idx="1"/>
          </p:nvPr>
        </p:nvSpPr>
        <p:spPr>
          <a:xfrm>
            <a:off x="1981201" y="1600201"/>
            <a:ext cx="8075613" cy="4525963"/>
          </a:xfrm>
        </p:spPr>
        <p:txBody>
          <a:bodyPr/>
          <a:lstStyle/>
          <a:p>
            <a:pPr algn="just"/>
            <a:r>
              <a:rPr lang="tr-TR" altLang="en-US" sz="2400">
                <a:solidFill>
                  <a:srgbClr val="FF3300"/>
                </a:solidFill>
                <a:latin typeface="Times New Roman" panose="02020603050405020304" pitchFamily="18" charset="0"/>
              </a:rPr>
              <a:t>Ana boru hattında istenen basınç bulunur.</a:t>
            </a:r>
          </a:p>
          <a:p>
            <a:pPr algn="just">
              <a:buFontTx/>
              <a:buNone/>
            </a:pPr>
            <a:endParaRPr lang="tr-TR" altLang="en-US" sz="2000">
              <a:solidFill>
                <a:srgbClr val="FF3300"/>
              </a:solidFill>
            </a:endParaRPr>
          </a:p>
          <a:p>
            <a:pPr algn="just">
              <a:buFontTx/>
              <a:buNone/>
            </a:pPr>
            <a:endParaRPr lang="tr-TR" altLang="en-US" sz="2000"/>
          </a:p>
        </p:txBody>
      </p:sp>
      <p:graphicFrame>
        <p:nvGraphicFramePr>
          <p:cNvPr id="20484" name="Object 4">
            <a:extLst>
              <a:ext uri="{FF2B5EF4-FFF2-40B4-BE49-F238E27FC236}">
                <a16:creationId xmlns:a16="http://schemas.microsoft.com/office/drawing/2014/main" id="{B85DD233-CA4F-A5E3-3BB8-4D6529250E9A}"/>
              </a:ext>
            </a:extLst>
          </p:cNvPr>
          <p:cNvGraphicFramePr>
            <a:graphicFrameLocks noGrp="1" noChangeAspect="1"/>
          </p:cNvGraphicFramePr>
          <p:nvPr>
            <p:ph sz="half" idx="2"/>
          </p:nvPr>
        </p:nvGraphicFramePr>
        <p:xfrm>
          <a:off x="2351088" y="2492375"/>
          <a:ext cx="4037012" cy="514350"/>
        </p:xfrm>
        <a:graphic>
          <a:graphicData uri="http://schemas.openxmlformats.org/presentationml/2006/ole">
            <mc:AlternateContent xmlns:mc="http://schemas.openxmlformats.org/markup-compatibility/2006">
              <mc:Choice xmlns:v="urn:schemas-microsoft-com:vml" Requires="v">
                <p:oleObj r:id="rId2" imgW="1993900" imgH="254000" progId="Equation.3">
                  <p:embed/>
                </p:oleObj>
              </mc:Choice>
              <mc:Fallback>
                <p:oleObj r:id="rId2" imgW="1993900" imgH="254000" progId="Equation.3">
                  <p:embed/>
                  <p:pic>
                    <p:nvPicPr>
                      <p:cNvPr id="20484" name="Object 4">
                        <a:extLst>
                          <a:ext uri="{FF2B5EF4-FFF2-40B4-BE49-F238E27FC236}">
                            <a16:creationId xmlns:a16="http://schemas.microsoft.com/office/drawing/2014/main" id="{B85DD233-CA4F-A5E3-3BB8-4D6529250E9A}"/>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088" y="2492375"/>
                        <a:ext cx="4037012" cy="514350"/>
                      </a:xfrm>
                      <a:prstGeom prst="rect">
                        <a:avLst/>
                      </a:prstGeom>
                      <a:ln>
                        <a:noFill/>
                      </a:ln>
                      <a:extLs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34820" name="Text Box 7">
            <a:extLst>
              <a:ext uri="{FF2B5EF4-FFF2-40B4-BE49-F238E27FC236}">
                <a16:creationId xmlns:a16="http://schemas.microsoft.com/office/drawing/2014/main" id="{0F6B861F-98AD-8559-9626-E768BBE3AEC8}"/>
              </a:ext>
            </a:extLst>
          </p:cNvPr>
          <p:cNvSpPr txBox="1">
            <a:spLocks noChangeArrowheads="1"/>
          </p:cNvSpPr>
          <p:nvPr/>
        </p:nvSpPr>
        <p:spPr bwMode="auto">
          <a:xfrm>
            <a:off x="2495550" y="3284538"/>
            <a:ext cx="68405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endParaRPr lang="en-US" altLang="en-US">
              <a:solidFill>
                <a:prstClr val="black"/>
              </a:solidFill>
              <a:latin typeface="Arial" panose="020B0604020202020204" pitchFamily="34" charset="0"/>
              <a:cs typeface="Arial" panose="020B0604020202020204" pitchFamily="34" charset="0"/>
            </a:endParaRPr>
          </a:p>
        </p:txBody>
      </p:sp>
      <p:sp>
        <p:nvSpPr>
          <p:cNvPr id="20493" name="Text Box 13">
            <a:extLst>
              <a:ext uri="{FF2B5EF4-FFF2-40B4-BE49-F238E27FC236}">
                <a16:creationId xmlns:a16="http://schemas.microsoft.com/office/drawing/2014/main" id="{F9B81BE6-DE75-F752-FA6F-B764DF7F3DC2}"/>
              </a:ext>
            </a:extLst>
          </p:cNvPr>
          <p:cNvSpPr txBox="1">
            <a:spLocks noChangeArrowheads="1"/>
          </p:cNvSpPr>
          <p:nvPr/>
        </p:nvSpPr>
        <p:spPr bwMode="auto">
          <a:xfrm>
            <a:off x="2260601" y="3497263"/>
            <a:ext cx="7921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r>
              <a:rPr lang="tr-TR" altLang="en-US" b="1">
                <a:solidFill>
                  <a:prstClr val="black"/>
                </a:solidFill>
                <a:latin typeface="Arial" panose="020B0604020202020204" pitchFamily="34" charset="0"/>
              </a:rPr>
              <a:t>h</a:t>
            </a:r>
            <a:r>
              <a:rPr lang="tr-TR" altLang="en-US" b="1" baseline="-25000">
                <a:solidFill>
                  <a:prstClr val="black"/>
                </a:solidFill>
                <a:latin typeface="Arial" panose="020B0604020202020204" pitchFamily="34" charset="0"/>
              </a:rPr>
              <a:t>fy</a:t>
            </a:r>
            <a:r>
              <a:rPr lang="tr-TR" altLang="en-US" b="1">
                <a:solidFill>
                  <a:prstClr val="black"/>
                </a:solidFill>
                <a:latin typeface="Arial" panose="020B0604020202020204" pitchFamily="34" charset="0"/>
              </a:rPr>
              <a:t>, H değeri 5 in katları olacak şekilde ayarlanır.   </a:t>
            </a:r>
            <a:endParaRPr lang="tr-TR" altLang="en-US" b="1">
              <a:solidFill>
                <a:prstClr val="black"/>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checkerboard(across)">
                                      <p:cBhvr>
                                        <p:cTn id="7" dur="500"/>
                                        <p:tgtEl>
                                          <p:spTgt spid="204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0493"/>
                                        </p:tgtEl>
                                        <p:attrNameLst>
                                          <p:attrName>style.visibility</p:attrName>
                                        </p:attrNameLst>
                                      </p:cBhvr>
                                      <p:to>
                                        <p:strVal val="visible"/>
                                      </p:to>
                                    </p:set>
                                    <p:animEffect transition="in" filter="checkerboard(across)">
                                      <p:cBhvr>
                                        <p:cTn id="12" dur="500"/>
                                        <p:tgtEl>
                                          <p:spTgt spid="20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4">
            <a:extLst>
              <a:ext uri="{FF2B5EF4-FFF2-40B4-BE49-F238E27FC236}">
                <a16:creationId xmlns:a16="http://schemas.microsoft.com/office/drawing/2014/main" id="{DF66D746-65A9-F30D-7493-678F506CC0AC}"/>
              </a:ext>
            </a:extLst>
          </p:cNvPr>
          <p:cNvSpPr>
            <a:spLocks noChangeArrowheads="1"/>
          </p:cNvSpPr>
          <p:nvPr/>
        </p:nvSpPr>
        <p:spPr bwMode="auto">
          <a:xfrm>
            <a:off x="1774826" y="87313"/>
            <a:ext cx="8569325"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fontAlgn="base">
              <a:lnSpc>
                <a:spcPct val="160000"/>
              </a:lnSpc>
              <a:spcBef>
                <a:spcPct val="0"/>
              </a:spcBef>
              <a:spcAft>
                <a:spcPct val="0"/>
              </a:spcAft>
            </a:pPr>
            <a:r>
              <a:rPr lang="tr-TR" altLang="en-US" sz="2400" b="1">
                <a:solidFill>
                  <a:srgbClr val="C0504D"/>
                </a:solidFill>
                <a:latin typeface="Times New Roman" panose="02020603050405020304" pitchFamily="18" charset="0"/>
              </a:rPr>
              <a:t>Lateral boru hattı boyunca başlık basınçları, hattaki yük kayıpları ve kot farkları nedeniyle bir miktar farklılık gösterir. Eğimsiz bir lateralde başlık basınçlarındaki değişim şekilde görülmektedir.</a:t>
            </a:r>
            <a:endParaRPr lang="tr-TR" altLang="en-US" sz="2400" b="1">
              <a:solidFill>
                <a:srgbClr val="C0504D"/>
              </a:solidFill>
              <a:latin typeface="Times New Roman" panose="02020603050405020304" pitchFamily="18" charset="0"/>
              <a:cs typeface="Times New Roman" panose="02020603050405020304" pitchFamily="18" charset="0"/>
            </a:endParaRPr>
          </a:p>
        </p:txBody>
      </p:sp>
      <p:sp>
        <p:nvSpPr>
          <p:cNvPr id="101382" name="Rectangle 6">
            <a:extLst>
              <a:ext uri="{FF2B5EF4-FFF2-40B4-BE49-F238E27FC236}">
                <a16:creationId xmlns:a16="http://schemas.microsoft.com/office/drawing/2014/main" id="{A7A28423-8964-71B7-11E6-ACED68A60F98}"/>
              </a:ext>
            </a:extLst>
          </p:cNvPr>
          <p:cNvSpPr>
            <a:spLocks noChangeArrowheads="1"/>
          </p:cNvSpPr>
          <p:nvPr/>
        </p:nvSpPr>
        <p:spPr bwMode="auto">
          <a:xfrm>
            <a:off x="1766889" y="2344738"/>
            <a:ext cx="813752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fontAlgn="base">
              <a:lnSpc>
                <a:spcPct val="130000"/>
              </a:lnSpc>
              <a:spcBef>
                <a:spcPct val="0"/>
              </a:spcBef>
              <a:spcAft>
                <a:spcPct val="0"/>
              </a:spcAft>
            </a:pPr>
            <a:r>
              <a:rPr lang="tr-TR" altLang="en-US" sz="2400" b="1">
                <a:solidFill>
                  <a:srgbClr val="C0504D"/>
                </a:solidFill>
                <a:latin typeface="Times New Roman" panose="02020603050405020304" pitchFamily="18" charset="0"/>
              </a:rPr>
              <a:t>Yağmurlama başlıklarının debisi meme kesit alanı ve başlık basıncının bir işlevi olan</a:t>
            </a:r>
            <a:endParaRPr lang="tr-TR" altLang="en-US" sz="2400" b="1">
              <a:solidFill>
                <a:srgbClr val="C0504D"/>
              </a:solidFill>
              <a:latin typeface="Times New Roman" panose="02020603050405020304" pitchFamily="18" charset="0"/>
              <a:cs typeface="Times New Roman" panose="02020603050405020304" pitchFamily="18" charset="0"/>
            </a:endParaRPr>
          </a:p>
        </p:txBody>
      </p:sp>
      <p:graphicFrame>
        <p:nvGraphicFramePr>
          <p:cNvPr id="101381" name="Object 5">
            <a:extLst>
              <a:ext uri="{FF2B5EF4-FFF2-40B4-BE49-F238E27FC236}">
                <a16:creationId xmlns:a16="http://schemas.microsoft.com/office/drawing/2014/main" id="{E4C2545B-F428-00EC-1A48-22DE2122F4F6}"/>
              </a:ext>
            </a:extLst>
          </p:cNvPr>
          <p:cNvGraphicFramePr>
            <a:graphicFrameLocks noChangeAspect="1"/>
          </p:cNvGraphicFramePr>
          <p:nvPr/>
        </p:nvGraphicFramePr>
        <p:xfrm>
          <a:off x="5380038" y="2778125"/>
          <a:ext cx="3384550" cy="573088"/>
        </p:xfrm>
        <a:graphic>
          <a:graphicData uri="http://schemas.openxmlformats.org/presentationml/2006/ole">
            <mc:AlternateContent xmlns:mc="http://schemas.openxmlformats.org/markup-compatibility/2006">
              <mc:Choice xmlns:v="urn:schemas-microsoft-com:vml" Requires="v">
                <p:oleObj r:id="rId2" imgW="1205977" imgH="253890" progId="Equation.3">
                  <p:embed/>
                </p:oleObj>
              </mc:Choice>
              <mc:Fallback>
                <p:oleObj r:id="rId2" imgW="1205977" imgH="253890" progId="Equation.3">
                  <p:embed/>
                  <p:pic>
                    <p:nvPicPr>
                      <p:cNvPr id="101381" name="Object 5">
                        <a:extLst>
                          <a:ext uri="{FF2B5EF4-FFF2-40B4-BE49-F238E27FC236}">
                            <a16:creationId xmlns:a16="http://schemas.microsoft.com/office/drawing/2014/main" id="{E4C2545B-F428-00EC-1A48-22DE2122F4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0038" y="2778125"/>
                        <a:ext cx="338455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01383" name="Rectangle 7">
            <a:extLst>
              <a:ext uri="{FF2B5EF4-FFF2-40B4-BE49-F238E27FC236}">
                <a16:creationId xmlns:a16="http://schemas.microsoft.com/office/drawing/2014/main" id="{468A6C6F-9B28-EFAF-28C8-4CD6812E1AFA}"/>
              </a:ext>
            </a:extLst>
          </p:cNvPr>
          <p:cNvSpPr>
            <a:spLocks noChangeArrowheads="1"/>
          </p:cNvSpPr>
          <p:nvPr/>
        </p:nvSpPr>
        <p:spPr bwMode="auto">
          <a:xfrm>
            <a:off x="1765300" y="3319463"/>
            <a:ext cx="3703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fontAlgn="base">
              <a:spcBef>
                <a:spcPct val="0"/>
              </a:spcBef>
              <a:spcAft>
                <a:spcPct val="0"/>
              </a:spcAft>
            </a:pPr>
            <a:r>
              <a:rPr lang="tr-TR" altLang="en-US" sz="2400" b="1">
                <a:solidFill>
                  <a:srgbClr val="C0504D"/>
                </a:solidFill>
                <a:latin typeface="Times New Roman" panose="02020603050405020304" pitchFamily="18" charset="0"/>
              </a:rPr>
              <a:t>eşitliğiyle ile belirlenebilir. </a:t>
            </a:r>
            <a:endParaRPr lang="tr-TR" altLang="en-US" sz="2400" b="1">
              <a:solidFill>
                <a:srgbClr val="C0504D"/>
              </a:solidFill>
              <a:latin typeface="Times New Roman" panose="02020603050405020304" pitchFamily="18" charset="0"/>
              <a:cs typeface="Times New Roman" panose="02020603050405020304" pitchFamily="18" charset="0"/>
            </a:endParaRPr>
          </a:p>
        </p:txBody>
      </p:sp>
      <p:sp>
        <p:nvSpPr>
          <p:cNvPr id="101384" name="Rectangle 8">
            <a:extLst>
              <a:ext uri="{FF2B5EF4-FFF2-40B4-BE49-F238E27FC236}">
                <a16:creationId xmlns:a16="http://schemas.microsoft.com/office/drawing/2014/main" id="{BC8730AD-3C0A-86C2-37BD-1E5C1FB2B2E5}"/>
              </a:ext>
            </a:extLst>
          </p:cNvPr>
          <p:cNvSpPr>
            <a:spLocks noChangeArrowheads="1"/>
          </p:cNvSpPr>
          <p:nvPr/>
        </p:nvSpPr>
        <p:spPr bwMode="auto">
          <a:xfrm>
            <a:off x="1806576" y="3787776"/>
            <a:ext cx="7146925"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fontAlgn="base">
              <a:lnSpc>
                <a:spcPct val="150000"/>
              </a:lnSpc>
              <a:spcBef>
                <a:spcPct val="0"/>
              </a:spcBef>
              <a:spcAft>
                <a:spcPct val="0"/>
              </a:spcAft>
            </a:pPr>
            <a:r>
              <a:rPr lang="tr-TR" altLang="en-US" sz="2400" b="1">
                <a:solidFill>
                  <a:srgbClr val="C0504D"/>
                </a:solidFill>
                <a:latin typeface="Times New Roman" panose="02020603050405020304" pitchFamily="18" charset="0"/>
              </a:rPr>
              <a:t>q = Başlık debisi, m</a:t>
            </a:r>
            <a:r>
              <a:rPr lang="tr-TR" altLang="en-US" sz="2400" b="1" baseline="30000">
                <a:solidFill>
                  <a:srgbClr val="C0504D"/>
                </a:solidFill>
                <a:latin typeface="Times New Roman" panose="02020603050405020304" pitchFamily="18" charset="0"/>
              </a:rPr>
              <a:t>3</a:t>
            </a:r>
            <a:r>
              <a:rPr lang="tr-TR" altLang="en-US" sz="2400" b="1">
                <a:solidFill>
                  <a:srgbClr val="C0504D"/>
                </a:solidFill>
                <a:latin typeface="Times New Roman" panose="02020603050405020304" pitchFamily="18" charset="0"/>
              </a:rPr>
              <a:t>/h, </a:t>
            </a:r>
          </a:p>
          <a:p>
            <a:pPr algn="just" fontAlgn="base">
              <a:lnSpc>
                <a:spcPct val="150000"/>
              </a:lnSpc>
              <a:spcBef>
                <a:spcPct val="0"/>
              </a:spcBef>
              <a:spcAft>
                <a:spcPct val="0"/>
              </a:spcAft>
            </a:pPr>
            <a:r>
              <a:rPr lang="tr-TR" altLang="en-US" sz="2400" b="1">
                <a:solidFill>
                  <a:srgbClr val="C0504D"/>
                </a:solidFill>
                <a:latin typeface="Times New Roman" panose="02020603050405020304" pitchFamily="18" charset="0"/>
              </a:rPr>
              <a:t>A = Meme kesit alanı, m</a:t>
            </a:r>
            <a:r>
              <a:rPr lang="tr-TR" altLang="en-US" sz="2400" b="1" baseline="30000">
                <a:solidFill>
                  <a:srgbClr val="C0504D"/>
                </a:solidFill>
                <a:latin typeface="Times New Roman" panose="02020603050405020304" pitchFamily="18" charset="0"/>
              </a:rPr>
              <a:t>2</a:t>
            </a:r>
            <a:r>
              <a:rPr lang="tr-TR" altLang="en-US" sz="2400" b="1">
                <a:solidFill>
                  <a:srgbClr val="C0504D"/>
                </a:solidFill>
                <a:latin typeface="Times New Roman" panose="02020603050405020304" pitchFamily="18" charset="0"/>
              </a:rPr>
              <a:t>,</a:t>
            </a:r>
          </a:p>
          <a:p>
            <a:pPr algn="just" fontAlgn="base">
              <a:lnSpc>
                <a:spcPct val="150000"/>
              </a:lnSpc>
              <a:spcBef>
                <a:spcPct val="0"/>
              </a:spcBef>
              <a:spcAft>
                <a:spcPct val="0"/>
              </a:spcAft>
            </a:pPr>
            <a:r>
              <a:rPr lang="tr-TR" altLang="en-US" sz="2400" b="1">
                <a:solidFill>
                  <a:srgbClr val="C0504D"/>
                </a:solidFill>
                <a:latin typeface="Times New Roman" panose="02020603050405020304" pitchFamily="18" charset="0"/>
              </a:rPr>
              <a:t>C = Başlık yapım biçimine bağlı katsayı (0,85 – 0,95),</a:t>
            </a:r>
          </a:p>
          <a:p>
            <a:pPr algn="just" fontAlgn="base">
              <a:lnSpc>
                <a:spcPct val="150000"/>
              </a:lnSpc>
              <a:spcBef>
                <a:spcPct val="0"/>
              </a:spcBef>
              <a:spcAft>
                <a:spcPct val="0"/>
              </a:spcAft>
            </a:pPr>
            <a:r>
              <a:rPr lang="tr-TR" altLang="en-US" sz="2400" b="1">
                <a:solidFill>
                  <a:srgbClr val="C0504D"/>
                </a:solidFill>
                <a:latin typeface="Times New Roman" panose="02020603050405020304" pitchFamily="18" charset="0"/>
              </a:rPr>
              <a:t>g = Yerçekimi ivmesi, m/s</a:t>
            </a:r>
            <a:r>
              <a:rPr lang="tr-TR" altLang="en-US" sz="2400" b="1" baseline="30000">
                <a:solidFill>
                  <a:srgbClr val="C0504D"/>
                </a:solidFill>
                <a:latin typeface="Times New Roman" panose="02020603050405020304" pitchFamily="18" charset="0"/>
              </a:rPr>
              <a:t>2</a:t>
            </a:r>
            <a:r>
              <a:rPr lang="tr-TR" altLang="en-US" sz="2400" b="1">
                <a:solidFill>
                  <a:srgbClr val="C0504D"/>
                </a:solidFill>
                <a:latin typeface="Times New Roman" panose="02020603050405020304" pitchFamily="18" charset="0"/>
              </a:rPr>
              <a:t> ve</a:t>
            </a:r>
          </a:p>
          <a:p>
            <a:pPr algn="just" fontAlgn="base">
              <a:lnSpc>
                <a:spcPct val="150000"/>
              </a:lnSpc>
              <a:spcBef>
                <a:spcPct val="0"/>
              </a:spcBef>
              <a:spcAft>
                <a:spcPct val="0"/>
              </a:spcAft>
            </a:pPr>
            <a:r>
              <a:rPr lang="tr-TR" altLang="en-US" sz="2400" b="1">
                <a:solidFill>
                  <a:srgbClr val="C0504D"/>
                </a:solidFill>
                <a:latin typeface="Times New Roman" panose="02020603050405020304" pitchFamily="18" charset="0"/>
              </a:rPr>
              <a:t>h = Başlık basıncı, m dir. </a:t>
            </a:r>
            <a:endParaRPr lang="tr-TR" altLang="en-US" sz="2400" b="1">
              <a:solidFill>
                <a:srgbClr val="C0504D"/>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1380"/>
                                        </p:tgtEl>
                                        <p:attrNameLst>
                                          <p:attrName>style.visibility</p:attrName>
                                        </p:attrNameLst>
                                      </p:cBhvr>
                                      <p:to>
                                        <p:strVal val="visible"/>
                                      </p:to>
                                    </p:set>
                                    <p:animEffect transition="in" filter="checkerboard(across)">
                                      <p:cBhvr>
                                        <p:cTn id="7" dur="500"/>
                                        <p:tgtEl>
                                          <p:spTgt spid="1013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01383"/>
                                        </p:tgtEl>
                                        <p:attrNameLst>
                                          <p:attrName>style.visibility</p:attrName>
                                        </p:attrNameLst>
                                      </p:cBhvr>
                                      <p:to>
                                        <p:strVal val="visible"/>
                                      </p:to>
                                    </p:set>
                                    <p:animEffect transition="in" filter="checkerboard(across)">
                                      <p:cBhvr>
                                        <p:cTn id="12" dur="500"/>
                                        <p:tgtEl>
                                          <p:spTgt spid="101383"/>
                                        </p:tgtEl>
                                      </p:cBhvr>
                                    </p:animEffect>
                                  </p:childTnLst>
                                </p:cTn>
                              </p:par>
                              <p:par>
                                <p:cTn id="13" presetID="5" presetClass="entr" presetSubtype="10" fill="hold" nodeType="withEffect">
                                  <p:stCondLst>
                                    <p:cond delay="0"/>
                                  </p:stCondLst>
                                  <p:childTnLst>
                                    <p:set>
                                      <p:cBhvr>
                                        <p:cTn id="14" dur="1" fill="hold">
                                          <p:stCondLst>
                                            <p:cond delay="0"/>
                                          </p:stCondLst>
                                        </p:cTn>
                                        <p:tgtEl>
                                          <p:spTgt spid="101381"/>
                                        </p:tgtEl>
                                        <p:attrNameLst>
                                          <p:attrName>style.visibility</p:attrName>
                                        </p:attrNameLst>
                                      </p:cBhvr>
                                      <p:to>
                                        <p:strVal val="visible"/>
                                      </p:to>
                                    </p:set>
                                    <p:animEffect transition="in" filter="checkerboard(across)">
                                      <p:cBhvr>
                                        <p:cTn id="15" dur="500"/>
                                        <p:tgtEl>
                                          <p:spTgt spid="101381"/>
                                        </p:tgtEl>
                                      </p:cBhvr>
                                    </p:animEffect>
                                  </p:childTnLst>
                                </p:cTn>
                              </p:par>
                              <p:par>
                                <p:cTn id="16" presetID="5" presetClass="entr" presetSubtype="10" fill="hold" nodeType="withEffect">
                                  <p:stCondLst>
                                    <p:cond delay="0"/>
                                  </p:stCondLst>
                                  <p:childTnLst>
                                    <p:set>
                                      <p:cBhvr>
                                        <p:cTn id="17" dur="1" fill="hold">
                                          <p:stCondLst>
                                            <p:cond delay="0"/>
                                          </p:stCondLst>
                                        </p:cTn>
                                        <p:tgtEl>
                                          <p:spTgt spid="101382"/>
                                        </p:tgtEl>
                                        <p:attrNameLst>
                                          <p:attrName>style.visibility</p:attrName>
                                        </p:attrNameLst>
                                      </p:cBhvr>
                                      <p:to>
                                        <p:strVal val="visible"/>
                                      </p:to>
                                    </p:set>
                                    <p:animEffect transition="in" filter="checkerboard(across)">
                                      <p:cBhvr>
                                        <p:cTn id="18" dur="500"/>
                                        <p:tgtEl>
                                          <p:spTgt spid="10138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101384"/>
                                        </p:tgtEl>
                                        <p:attrNameLst>
                                          <p:attrName>style.visibility</p:attrName>
                                        </p:attrNameLst>
                                      </p:cBhvr>
                                      <p:to>
                                        <p:strVal val="visible"/>
                                      </p:to>
                                    </p:set>
                                    <p:animEffect transition="in" filter="checkerboard(across)">
                                      <p:cBhvr>
                                        <p:cTn id="23" dur="500"/>
                                        <p:tgtEl>
                                          <p:spTgt spid="101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p:bldP spid="101382" grpId="0"/>
      <p:bldP spid="101383" grpId="0"/>
      <p:bldP spid="10138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5" name="Rectangle 5">
            <a:extLst>
              <a:ext uri="{FF2B5EF4-FFF2-40B4-BE49-F238E27FC236}">
                <a16:creationId xmlns:a16="http://schemas.microsoft.com/office/drawing/2014/main" id="{147D4D78-08B0-AA67-6B8C-6355DB129130}"/>
              </a:ext>
            </a:extLst>
          </p:cNvPr>
          <p:cNvSpPr>
            <a:spLocks noChangeArrowheads="1"/>
          </p:cNvSpPr>
          <p:nvPr/>
        </p:nvSpPr>
        <p:spPr bwMode="auto">
          <a:xfrm>
            <a:off x="1990726" y="-58738"/>
            <a:ext cx="8208963" cy="456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fontAlgn="base">
              <a:lnSpc>
                <a:spcPct val="160000"/>
              </a:lnSpc>
              <a:spcBef>
                <a:spcPct val="0"/>
              </a:spcBef>
              <a:spcAft>
                <a:spcPct val="0"/>
              </a:spcAft>
            </a:pPr>
            <a:r>
              <a:rPr lang="tr-TR" altLang="en-US" sz="2400" b="1">
                <a:solidFill>
                  <a:srgbClr val="C0504D"/>
                </a:solidFill>
                <a:latin typeface="Times New Roman" panose="02020603050405020304" pitchFamily="18" charset="0"/>
              </a:rPr>
              <a:t>Lateral boyunca elde edilen bu basınç azalması aynı şekilde debilerde de bir azalmaya yol açacak ve lateral boyunca elde edilen dağılım yeknesaklığı olumsuz bir şekilde etkilenecektir. Bu olumsuzluğun belirli bir sınırı aşmaması gerekir. Lateral boyunca oluşacak eş su dağılımının belirlenmesinde                  eşitliği kullanılır. Buna </a:t>
            </a:r>
            <a:r>
              <a:rPr lang="tr-TR" altLang="en-US" sz="2400" b="1" i="1">
                <a:solidFill>
                  <a:srgbClr val="C0504D"/>
                </a:solidFill>
                <a:latin typeface="Times New Roman" panose="02020603050405020304" pitchFamily="18" charset="0"/>
              </a:rPr>
              <a:t>Christiansen</a:t>
            </a:r>
            <a:r>
              <a:rPr lang="tr-TR" altLang="en-US" sz="2400" b="1">
                <a:solidFill>
                  <a:srgbClr val="C0504D"/>
                </a:solidFill>
                <a:latin typeface="Times New Roman" panose="02020603050405020304" pitchFamily="18" charset="0"/>
              </a:rPr>
              <a:t> eş su dağılım eşitliği denir. Eşitlikte; </a:t>
            </a:r>
          </a:p>
          <a:p>
            <a:pPr algn="just" fontAlgn="base">
              <a:lnSpc>
                <a:spcPct val="120000"/>
              </a:lnSpc>
              <a:spcBef>
                <a:spcPct val="0"/>
              </a:spcBef>
              <a:spcAft>
                <a:spcPct val="0"/>
              </a:spcAft>
            </a:pPr>
            <a:endParaRPr lang="tr-TR" altLang="en-US" sz="2000" b="1">
              <a:solidFill>
                <a:srgbClr val="C0504D"/>
              </a:solidFill>
              <a:latin typeface="Arial" panose="020B0604020202020204" pitchFamily="34" charset="0"/>
              <a:cs typeface="Arial" panose="020B0604020202020204" pitchFamily="34" charset="0"/>
            </a:endParaRPr>
          </a:p>
        </p:txBody>
      </p:sp>
      <p:sp>
        <p:nvSpPr>
          <p:cNvPr id="10242" name="Rectangle 8">
            <a:extLst>
              <a:ext uri="{FF2B5EF4-FFF2-40B4-BE49-F238E27FC236}">
                <a16:creationId xmlns:a16="http://schemas.microsoft.com/office/drawing/2014/main" id="{90E11940-5758-F792-0958-389C82FD013C}"/>
              </a:ext>
            </a:extLst>
          </p:cNvPr>
          <p:cNvSpPr>
            <a:spLocks noChangeArrowheads="1"/>
          </p:cNvSpPr>
          <p:nvPr/>
        </p:nvSpPr>
        <p:spPr bwMode="auto">
          <a:xfrm>
            <a:off x="1524001" y="292524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ltLang="en-US">
              <a:solidFill>
                <a:prstClr val="black"/>
              </a:solidFill>
              <a:latin typeface="Arial" panose="020B0604020202020204" pitchFamily="34" charset="0"/>
              <a:cs typeface="Arial" panose="020B0604020202020204" pitchFamily="34" charset="0"/>
            </a:endParaRPr>
          </a:p>
        </p:txBody>
      </p:sp>
      <p:graphicFrame>
        <p:nvGraphicFramePr>
          <p:cNvPr id="102407" name="Object 7">
            <a:extLst>
              <a:ext uri="{FF2B5EF4-FFF2-40B4-BE49-F238E27FC236}">
                <a16:creationId xmlns:a16="http://schemas.microsoft.com/office/drawing/2014/main" id="{8EB6321C-BFDC-168F-1348-D720029ADC1A}"/>
              </a:ext>
            </a:extLst>
          </p:cNvPr>
          <p:cNvGraphicFramePr>
            <a:graphicFrameLocks noChangeAspect="1"/>
          </p:cNvGraphicFramePr>
          <p:nvPr/>
        </p:nvGraphicFramePr>
        <p:xfrm>
          <a:off x="4481514" y="3467100"/>
          <a:ext cx="2509837" cy="1309688"/>
        </p:xfrm>
        <a:graphic>
          <a:graphicData uri="http://schemas.openxmlformats.org/presentationml/2006/ole">
            <mc:AlternateContent xmlns:mc="http://schemas.openxmlformats.org/markup-compatibility/2006">
              <mc:Choice xmlns:v="urn:schemas-microsoft-com:vml" Requires="v">
                <p:oleObj r:id="rId2" imgW="1143000" imgH="609600" progId="Equation.3">
                  <p:embed/>
                </p:oleObj>
              </mc:Choice>
              <mc:Fallback>
                <p:oleObj r:id="rId2" imgW="1143000" imgH="609600" progId="Equation.3">
                  <p:embed/>
                  <p:pic>
                    <p:nvPicPr>
                      <p:cNvPr id="102407" name="Object 7">
                        <a:extLst>
                          <a:ext uri="{FF2B5EF4-FFF2-40B4-BE49-F238E27FC236}">
                            <a16:creationId xmlns:a16="http://schemas.microsoft.com/office/drawing/2014/main" id="{8EB6321C-BFDC-168F-1348-D720029ADC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1514" y="3467100"/>
                        <a:ext cx="2509837"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02409" name="Rectangle 9">
            <a:extLst>
              <a:ext uri="{FF2B5EF4-FFF2-40B4-BE49-F238E27FC236}">
                <a16:creationId xmlns:a16="http://schemas.microsoft.com/office/drawing/2014/main" id="{C51C039C-688E-8915-A3CF-327718CCF82C}"/>
              </a:ext>
            </a:extLst>
          </p:cNvPr>
          <p:cNvSpPr>
            <a:spLocks noChangeArrowheads="1"/>
          </p:cNvSpPr>
          <p:nvPr/>
        </p:nvSpPr>
        <p:spPr bwMode="auto">
          <a:xfrm>
            <a:off x="1990726" y="4616450"/>
            <a:ext cx="7489825"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fontAlgn="base">
              <a:lnSpc>
                <a:spcPct val="150000"/>
              </a:lnSpc>
              <a:spcBef>
                <a:spcPct val="0"/>
              </a:spcBef>
              <a:spcAft>
                <a:spcPct val="0"/>
              </a:spcAft>
            </a:pPr>
            <a:r>
              <a:rPr lang="tr-TR" altLang="en-US" sz="2400" b="1">
                <a:solidFill>
                  <a:srgbClr val="C0504D"/>
                </a:solidFill>
                <a:latin typeface="Times New Roman" panose="02020603050405020304" pitchFamily="18" charset="0"/>
              </a:rPr>
              <a:t>Cu = Christiansen eşdağılım katsayısı, %,</a:t>
            </a:r>
          </a:p>
          <a:p>
            <a:pPr algn="just" fontAlgn="base">
              <a:lnSpc>
                <a:spcPct val="150000"/>
              </a:lnSpc>
              <a:spcBef>
                <a:spcPct val="0"/>
              </a:spcBef>
              <a:spcAft>
                <a:spcPct val="0"/>
              </a:spcAft>
            </a:pPr>
            <a:r>
              <a:rPr lang="tr-TR" altLang="en-US" sz="2400" b="1">
                <a:solidFill>
                  <a:srgbClr val="C0504D"/>
                </a:solidFill>
                <a:latin typeface="Times New Roman" panose="02020603050405020304" pitchFamily="18" charset="0"/>
              </a:rPr>
              <a:t>Δq = Lateral boyunca başlık debilerinin ortalamadan olan mutlak sapmalarının ortalaması ve</a:t>
            </a:r>
          </a:p>
          <a:p>
            <a:pPr algn="just" fontAlgn="base">
              <a:lnSpc>
                <a:spcPct val="150000"/>
              </a:lnSpc>
              <a:spcBef>
                <a:spcPct val="0"/>
              </a:spcBef>
              <a:spcAft>
                <a:spcPct val="0"/>
              </a:spcAft>
            </a:pPr>
            <a:r>
              <a:rPr lang="tr-TR" altLang="en-US" sz="2400" b="1">
                <a:solidFill>
                  <a:srgbClr val="C0504D"/>
                </a:solidFill>
                <a:latin typeface="Times New Roman" panose="02020603050405020304" pitchFamily="18" charset="0"/>
              </a:rPr>
              <a:t>q = Ortalama başlık debisi</a:t>
            </a:r>
            <a:endParaRPr lang="tr-TR" altLang="en-US" sz="2400" b="1">
              <a:solidFill>
                <a:srgbClr val="C0504D"/>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2407"/>
                                        </p:tgtEl>
                                        <p:attrNameLst>
                                          <p:attrName>style.visibility</p:attrName>
                                        </p:attrNameLst>
                                      </p:cBhvr>
                                      <p:to>
                                        <p:strVal val="visible"/>
                                      </p:to>
                                    </p:set>
                                    <p:animEffect transition="in" filter="checkerboard(across)">
                                      <p:cBhvr>
                                        <p:cTn id="7" dur="500"/>
                                        <p:tgtEl>
                                          <p:spTgt spid="102407"/>
                                        </p:tgtEl>
                                      </p:cBhvr>
                                    </p:animEffect>
                                  </p:childTnLst>
                                </p:cTn>
                              </p:par>
                              <p:par>
                                <p:cTn id="8" presetID="5" presetClass="entr" presetSubtype="10" fill="hold" nodeType="withEffect">
                                  <p:stCondLst>
                                    <p:cond delay="0"/>
                                  </p:stCondLst>
                                  <p:childTnLst>
                                    <p:set>
                                      <p:cBhvr>
                                        <p:cTn id="9" dur="1" fill="hold">
                                          <p:stCondLst>
                                            <p:cond delay="0"/>
                                          </p:stCondLst>
                                        </p:cTn>
                                        <p:tgtEl>
                                          <p:spTgt spid="102405"/>
                                        </p:tgtEl>
                                        <p:attrNameLst>
                                          <p:attrName>style.visibility</p:attrName>
                                        </p:attrNameLst>
                                      </p:cBhvr>
                                      <p:to>
                                        <p:strVal val="visible"/>
                                      </p:to>
                                    </p:set>
                                    <p:animEffect transition="in" filter="checkerboard(across)">
                                      <p:cBhvr>
                                        <p:cTn id="10" dur="500"/>
                                        <p:tgtEl>
                                          <p:spTgt spid="10240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102409"/>
                                        </p:tgtEl>
                                        <p:attrNameLst>
                                          <p:attrName>style.visibility</p:attrName>
                                        </p:attrNameLst>
                                      </p:cBhvr>
                                      <p:to>
                                        <p:strVal val="visible"/>
                                      </p:to>
                                    </p:set>
                                    <p:animEffect transition="in" filter="checkerboard(across)">
                                      <p:cBhvr>
                                        <p:cTn id="15" dur="500"/>
                                        <p:tgtEl>
                                          <p:spTgt spid="102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5" grpId="0"/>
      <p:bldP spid="10240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4">
            <a:extLst>
              <a:ext uri="{FF2B5EF4-FFF2-40B4-BE49-F238E27FC236}">
                <a16:creationId xmlns:a16="http://schemas.microsoft.com/office/drawing/2014/main" id="{75DC3662-F26C-02DE-9292-1AAD807A00BF}"/>
              </a:ext>
            </a:extLst>
          </p:cNvPr>
          <p:cNvSpPr>
            <a:spLocks noChangeArrowheads="1"/>
          </p:cNvSpPr>
          <p:nvPr/>
        </p:nvSpPr>
        <p:spPr bwMode="auto">
          <a:xfrm>
            <a:off x="2424113" y="476250"/>
            <a:ext cx="720090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fontAlgn="base">
              <a:lnSpc>
                <a:spcPct val="140000"/>
              </a:lnSpc>
              <a:spcBef>
                <a:spcPct val="0"/>
              </a:spcBef>
              <a:spcAft>
                <a:spcPct val="0"/>
              </a:spcAft>
            </a:pPr>
            <a:r>
              <a:rPr lang="tr-TR" altLang="en-US" sz="2400" b="1">
                <a:solidFill>
                  <a:srgbClr val="C0504D"/>
                </a:solidFill>
                <a:latin typeface="Times New Roman" panose="02020603050405020304" pitchFamily="18" charset="0"/>
              </a:rPr>
              <a:t>Yağmurlama sulama sistemlerinde lateral boyunca eş su dağılımının yeterli düzeyde sağlanabilmesi için Cu ≥ 97 olmalıdır.  </a:t>
            </a:r>
            <a:endParaRPr lang="tr-TR" altLang="en-US" sz="2400" b="1">
              <a:solidFill>
                <a:srgbClr val="C0504D"/>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3428"/>
                                        </p:tgtEl>
                                        <p:attrNameLst>
                                          <p:attrName>style.visibility</p:attrName>
                                        </p:attrNameLst>
                                      </p:cBhvr>
                                      <p:to>
                                        <p:strVal val="visible"/>
                                      </p:to>
                                    </p:set>
                                    <p:animEffect transition="in" filter="checkerboard(across)">
                                      <p:cBhvr>
                                        <p:cTn id="7" dur="500"/>
                                        <p:tgtEl>
                                          <p:spTgt spid="103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4">
            <a:extLst>
              <a:ext uri="{FF2B5EF4-FFF2-40B4-BE49-F238E27FC236}">
                <a16:creationId xmlns:a16="http://schemas.microsoft.com/office/drawing/2014/main" id="{5D6ADC48-AA3A-508C-CD8B-6458C3D3B719}"/>
              </a:ext>
            </a:extLst>
          </p:cNvPr>
          <p:cNvSpPr>
            <a:spLocks noChangeArrowheads="1"/>
          </p:cNvSpPr>
          <p:nvPr/>
        </p:nvSpPr>
        <p:spPr bwMode="auto">
          <a:xfrm>
            <a:off x="1630364" y="100013"/>
            <a:ext cx="87137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fontAlgn="base">
              <a:lnSpc>
                <a:spcPct val="120000"/>
              </a:lnSpc>
              <a:spcBef>
                <a:spcPct val="0"/>
              </a:spcBef>
              <a:spcAft>
                <a:spcPct val="0"/>
              </a:spcAft>
            </a:pPr>
            <a:r>
              <a:rPr lang="tr-TR" altLang="en-US" sz="2400" b="1">
                <a:solidFill>
                  <a:srgbClr val="C0504D"/>
                </a:solidFill>
                <a:latin typeface="Times New Roman" panose="02020603050405020304" pitchFamily="18" charset="0"/>
              </a:rPr>
              <a:t>Projelemede Cu değerleri daha önce verilen eşitlik yardımıyla hesaplanabileceği gibi Şekil 24, 25, 26, 28, 29, 30’ da verilen nomogramlar yardımıyla kolaylıkla bulunabilir. </a:t>
            </a:r>
            <a:endParaRPr lang="tr-TR" altLang="en-US" sz="2400" b="1">
              <a:solidFill>
                <a:srgbClr val="C0504D"/>
              </a:solidFill>
              <a:latin typeface="Times New Roman" panose="02020603050405020304" pitchFamily="18" charset="0"/>
              <a:cs typeface="Times New Roman" panose="02020603050405020304" pitchFamily="18" charset="0"/>
            </a:endParaRPr>
          </a:p>
        </p:txBody>
      </p:sp>
      <p:sp>
        <p:nvSpPr>
          <p:cNvPr id="104453" name="Rectangle 5">
            <a:extLst>
              <a:ext uri="{FF2B5EF4-FFF2-40B4-BE49-F238E27FC236}">
                <a16:creationId xmlns:a16="http://schemas.microsoft.com/office/drawing/2014/main" id="{5A729A23-5BB7-F67A-E672-306E6FFCCC58}"/>
              </a:ext>
            </a:extLst>
          </p:cNvPr>
          <p:cNvSpPr>
            <a:spLocks noChangeArrowheads="1"/>
          </p:cNvSpPr>
          <p:nvPr/>
        </p:nvSpPr>
        <p:spPr bwMode="auto">
          <a:xfrm>
            <a:off x="1630363" y="1463676"/>
            <a:ext cx="8780462"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49263"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eaLnBrk="1" fontAlgn="base" hangingPunct="1">
              <a:lnSpc>
                <a:spcPct val="130000"/>
              </a:lnSpc>
              <a:spcBef>
                <a:spcPct val="0"/>
              </a:spcBef>
              <a:spcAft>
                <a:spcPct val="0"/>
              </a:spcAft>
            </a:pPr>
            <a:r>
              <a:rPr lang="tr-TR" altLang="en-US" sz="2400" b="1">
                <a:solidFill>
                  <a:srgbClr val="C0504D"/>
                </a:solidFill>
                <a:latin typeface="Times New Roman" panose="02020603050405020304" pitchFamily="18" charset="0"/>
              </a:rPr>
              <a:t>Bu grafiklerde; </a:t>
            </a:r>
          </a:p>
          <a:p>
            <a:pPr algn="just" eaLnBrk="1" fontAlgn="base" hangingPunct="1">
              <a:lnSpc>
                <a:spcPct val="130000"/>
              </a:lnSpc>
              <a:spcBef>
                <a:spcPct val="0"/>
              </a:spcBef>
              <a:spcAft>
                <a:spcPct val="0"/>
              </a:spcAft>
            </a:pPr>
            <a:r>
              <a:rPr lang="tr-TR" altLang="en-US" sz="2400" b="1">
                <a:solidFill>
                  <a:srgbClr val="C0504D"/>
                </a:solidFill>
                <a:latin typeface="Times New Roman" panose="02020603050405020304" pitchFamily="18" charset="0"/>
              </a:rPr>
              <a:t>h</a:t>
            </a:r>
            <a:r>
              <a:rPr lang="tr-TR" altLang="en-US" sz="2400" b="1" baseline="-25000">
                <a:solidFill>
                  <a:srgbClr val="C0504D"/>
                </a:solidFill>
                <a:latin typeface="Times New Roman" panose="02020603050405020304" pitchFamily="18" charset="0"/>
              </a:rPr>
              <a:t>L</a:t>
            </a:r>
            <a:r>
              <a:rPr lang="tr-TR" altLang="en-US" sz="2400" b="1">
                <a:solidFill>
                  <a:srgbClr val="C0504D"/>
                </a:solidFill>
                <a:latin typeface="Times New Roman" panose="02020603050405020304" pitchFamily="18" charset="0"/>
              </a:rPr>
              <a:t> = Lateral boyunca uç başlıklar arasında oluşan yük kayıpları, m, </a:t>
            </a:r>
          </a:p>
          <a:p>
            <a:pPr algn="just" eaLnBrk="1" fontAlgn="base" hangingPunct="1">
              <a:lnSpc>
                <a:spcPct val="150000"/>
              </a:lnSpc>
              <a:spcBef>
                <a:spcPct val="0"/>
              </a:spcBef>
              <a:spcAft>
                <a:spcPct val="0"/>
              </a:spcAft>
            </a:pPr>
            <a:r>
              <a:rPr lang="tr-TR" altLang="en-US" sz="2400" b="1">
                <a:solidFill>
                  <a:srgbClr val="C0504D"/>
                </a:solidFill>
                <a:latin typeface="Times New Roman" panose="02020603050405020304" pitchFamily="18" charset="0"/>
              </a:rPr>
              <a:t>h</a:t>
            </a:r>
            <a:r>
              <a:rPr lang="tr-TR" altLang="en-US" sz="2400" b="1" baseline="-25000">
                <a:solidFill>
                  <a:srgbClr val="C0504D"/>
                </a:solidFill>
                <a:latin typeface="Times New Roman" panose="02020603050405020304" pitchFamily="18" charset="0"/>
              </a:rPr>
              <a:t>o</a:t>
            </a:r>
            <a:r>
              <a:rPr lang="tr-TR" altLang="en-US" sz="2400" b="1">
                <a:solidFill>
                  <a:srgbClr val="C0504D"/>
                </a:solidFill>
                <a:latin typeface="Times New Roman" panose="02020603050405020304" pitchFamily="18" charset="0"/>
              </a:rPr>
              <a:t> = İşletme basıncı, m, </a:t>
            </a:r>
          </a:p>
          <a:p>
            <a:pPr algn="just" eaLnBrk="1" fontAlgn="base" hangingPunct="1">
              <a:lnSpc>
                <a:spcPct val="130000"/>
              </a:lnSpc>
              <a:spcBef>
                <a:spcPct val="0"/>
              </a:spcBef>
              <a:spcAft>
                <a:spcPct val="0"/>
              </a:spcAft>
            </a:pPr>
            <a:r>
              <a:rPr lang="tr-TR" altLang="en-US" sz="2400" b="1">
                <a:solidFill>
                  <a:srgbClr val="C0504D"/>
                </a:solidFill>
                <a:latin typeface="Times New Roman" panose="02020603050405020304" pitchFamily="18" charset="0"/>
              </a:rPr>
              <a:t>h</a:t>
            </a:r>
            <a:r>
              <a:rPr lang="tr-TR" altLang="en-US" sz="2400" b="1" baseline="-25000">
                <a:solidFill>
                  <a:srgbClr val="C0504D"/>
                </a:solidFill>
                <a:latin typeface="Times New Roman" panose="02020603050405020304" pitchFamily="18" charset="0"/>
              </a:rPr>
              <a:t>g</a:t>
            </a:r>
            <a:r>
              <a:rPr lang="tr-TR" altLang="en-US" sz="2400" b="1">
                <a:solidFill>
                  <a:srgbClr val="C0504D"/>
                </a:solidFill>
                <a:latin typeface="Times New Roman" panose="02020603050405020304" pitchFamily="18" charset="0"/>
              </a:rPr>
              <a:t> = Lateral boyunca uç başlıklar arasında eğim nedeniyle oluşan yükseklik farkı, m, </a:t>
            </a:r>
          </a:p>
          <a:p>
            <a:pPr algn="just" eaLnBrk="1" fontAlgn="base" hangingPunct="1">
              <a:lnSpc>
                <a:spcPct val="130000"/>
              </a:lnSpc>
              <a:spcBef>
                <a:spcPct val="0"/>
              </a:spcBef>
              <a:spcAft>
                <a:spcPct val="0"/>
              </a:spcAft>
            </a:pPr>
            <a:r>
              <a:rPr lang="tr-TR" altLang="en-US" sz="2400" b="1">
                <a:solidFill>
                  <a:srgbClr val="C0504D"/>
                </a:solidFill>
                <a:latin typeface="Times New Roman" panose="02020603050405020304" pitchFamily="18" charset="0"/>
              </a:rPr>
              <a:t>n = Lateral üzerindeki başlık sayısı, adet, </a:t>
            </a:r>
          </a:p>
          <a:p>
            <a:pPr algn="just" eaLnBrk="1" fontAlgn="base" hangingPunct="1">
              <a:lnSpc>
                <a:spcPct val="130000"/>
              </a:lnSpc>
              <a:spcBef>
                <a:spcPct val="0"/>
              </a:spcBef>
              <a:spcAft>
                <a:spcPct val="0"/>
              </a:spcAft>
            </a:pPr>
            <a:r>
              <a:rPr lang="tr-TR" altLang="en-US" sz="2400" b="1">
                <a:solidFill>
                  <a:srgbClr val="C0504D"/>
                </a:solidFill>
                <a:latin typeface="Times New Roman" panose="02020603050405020304" pitchFamily="18" charset="0"/>
              </a:rPr>
              <a:t>S</a:t>
            </a:r>
            <a:r>
              <a:rPr lang="tr-TR" altLang="en-US" sz="2400" b="1" baseline="-25000">
                <a:solidFill>
                  <a:srgbClr val="C0504D"/>
                </a:solidFill>
                <a:latin typeface="Times New Roman" panose="02020603050405020304" pitchFamily="18" charset="0"/>
              </a:rPr>
              <a:t>2</a:t>
            </a:r>
            <a:r>
              <a:rPr lang="tr-TR" altLang="en-US" sz="2400" b="1">
                <a:solidFill>
                  <a:srgbClr val="C0504D"/>
                </a:solidFill>
                <a:latin typeface="Times New Roman" panose="02020603050405020304" pitchFamily="18" charset="0"/>
              </a:rPr>
              <a:t> = Başlık aralığı, m, </a:t>
            </a:r>
          </a:p>
          <a:p>
            <a:pPr algn="just" eaLnBrk="1" fontAlgn="base" hangingPunct="1">
              <a:lnSpc>
                <a:spcPct val="130000"/>
              </a:lnSpc>
              <a:spcBef>
                <a:spcPct val="0"/>
              </a:spcBef>
              <a:spcAft>
                <a:spcPct val="0"/>
              </a:spcAft>
            </a:pPr>
            <a:r>
              <a:rPr lang="tr-TR" altLang="en-US" sz="2400" b="1">
                <a:solidFill>
                  <a:srgbClr val="C0504D"/>
                </a:solidFill>
                <a:latin typeface="Times New Roman" panose="02020603050405020304" pitchFamily="18" charset="0"/>
              </a:rPr>
              <a:t>q</a:t>
            </a:r>
            <a:r>
              <a:rPr lang="tr-TR" altLang="en-US" sz="2400" b="1" baseline="-25000">
                <a:solidFill>
                  <a:srgbClr val="C0504D"/>
                </a:solidFill>
                <a:latin typeface="Times New Roman" panose="02020603050405020304" pitchFamily="18" charset="0"/>
              </a:rPr>
              <a:t>L</a:t>
            </a:r>
            <a:r>
              <a:rPr lang="tr-TR" altLang="en-US" sz="2400" b="1">
                <a:solidFill>
                  <a:srgbClr val="C0504D"/>
                </a:solidFill>
                <a:latin typeface="Times New Roman" panose="02020603050405020304" pitchFamily="18" charset="0"/>
              </a:rPr>
              <a:t> = Lateral giriş debisi, m</a:t>
            </a:r>
            <a:r>
              <a:rPr lang="tr-TR" altLang="en-US" sz="2400" b="1" baseline="30000">
                <a:solidFill>
                  <a:srgbClr val="C0504D"/>
                </a:solidFill>
                <a:latin typeface="Times New Roman" panose="02020603050405020304" pitchFamily="18" charset="0"/>
              </a:rPr>
              <a:t>3</a:t>
            </a:r>
            <a:r>
              <a:rPr lang="tr-TR" altLang="en-US" sz="2400" b="1">
                <a:solidFill>
                  <a:srgbClr val="C0504D"/>
                </a:solidFill>
                <a:latin typeface="Times New Roman" panose="02020603050405020304" pitchFamily="18" charset="0"/>
              </a:rPr>
              <a:t>/h ve </a:t>
            </a:r>
          </a:p>
          <a:p>
            <a:pPr algn="just" eaLnBrk="1" fontAlgn="base" hangingPunct="1">
              <a:lnSpc>
                <a:spcPct val="130000"/>
              </a:lnSpc>
              <a:spcBef>
                <a:spcPct val="0"/>
              </a:spcBef>
              <a:spcAft>
                <a:spcPct val="0"/>
              </a:spcAft>
            </a:pPr>
            <a:r>
              <a:rPr lang="tr-TR" altLang="en-US" sz="2400" b="1">
                <a:solidFill>
                  <a:srgbClr val="C0504D"/>
                </a:solidFill>
                <a:latin typeface="Times New Roman" panose="02020603050405020304" pitchFamily="18" charset="0"/>
              </a:rPr>
              <a:t>q</a:t>
            </a:r>
            <a:r>
              <a:rPr lang="tr-TR" altLang="en-US" sz="2400" b="1" baseline="-25000">
                <a:solidFill>
                  <a:srgbClr val="C0504D"/>
                </a:solidFill>
                <a:latin typeface="Times New Roman" panose="02020603050405020304" pitchFamily="18" charset="0"/>
              </a:rPr>
              <a:t>0</a:t>
            </a:r>
            <a:r>
              <a:rPr lang="tr-TR" altLang="en-US" sz="2400" b="1">
                <a:solidFill>
                  <a:srgbClr val="C0504D"/>
                </a:solidFill>
                <a:latin typeface="Times New Roman" panose="02020603050405020304" pitchFamily="18" charset="0"/>
              </a:rPr>
              <a:t> = İşletme basıncındaki başlık debisi, m</a:t>
            </a:r>
            <a:r>
              <a:rPr lang="tr-TR" altLang="en-US" sz="2400" b="1" baseline="30000">
                <a:solidFill>
                  <a:srgbClr val="C0504D"/>
                </a:solidFill>
                <a:latin typeface="Times New Roman" panose="02020603050405020304" pitchFamily="18" charset="0"/>
              </a:rPr>
              <a:t>3</a:t>
            </a:r>
            <a:r>
              <a:rPr lang="tr-TR" altLang="en-US" sz="2400" b="1">
                <a:solidFill>
                  <a:srgbClr val="C0504D"/>
                </a:solidFill>
                <a:latin typeface="Times New Roman" panose="02020603050405020304" pitchFamily="18" charset="0"/>
              </a:rPr>
              <a:t>/h değerlerini göstermektedir. </a:t>
            </a:r>
            <a:endParaRPr lang="tr-TR" altLang="en-US" sz="2400" b="1">
              <a:solidFill>
                <a:srgbClr val="C0504D"/>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4452"/>
                                        </p:tgtEl>
                                        <p:attrNameLst>
                                          <p:attrName>style.visibility</p:attrName>
                                        </p:attrNameLst>
                                      </p:cBhvr>
                                      <p:to>
                                        <p:strVal val="visible"/>
                                      </p:to>
                                    </p:set>
                                    <p:animEffect transition="in" filter="checkerboard(across)">
                                      <p:cBhvr>
                                        <p:cTn id="7" dur="500"/>
                                        <p:tgtEl>
                                          <p:spTgt spid="1044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04453"/>
                                        </p:tgtEl>
                                        <p:attrNameLst>
                                          <p:attrName>style.visibility</p:attrName>
                                        </p:attrNameLst>
                                      </p:cBhvr>
                                      <p:to>
                                        <p:strVal val="visible"/>
                                      </p:to>
                                    </p:set>
                                    <p:animEffect transition="in" filter="checkerboard(across)">
                                      <p:cBhvr>
                                        <p:cTn id="12" dur="500"/>
                                        <p:tgtEl>
                                          <p:spTgt spid="104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2" grpId="0"/>
      <p:bldP spid="1044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4">
            <a:extLst>
              <a:ext uri="{FF2B5EF4-FFF2-40B4-BE49-F238E27FC236}">
                <a16:creationId xmlns:a16="http://schemas.microsoft.com/office/drawing/2014/main" id="{F5CCDC88-B3AC-281B-DCC7-7A76BF610BC8}"/>
              </a:ext>
            </a:extLst>
          </p:cNvPr>
          <p:cNvSpPr>
            <a:spLocks noChangeArrowheads="1"/>
          </p:cNvSpPr>
          <p:nvPr/>
        </p:nvSpPr>
        <p:spPr bwMode="auto">
          <a:xfrm>
            <a:off x="1506538" y="1"/>
            <a:ext cx="8172451"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fontAlgn="base">
              <a:spcBef>
                <a:spcPct val="0"/>
              </a:spcBef>
              <a:spcAft>
                <a:spcPct val="0"/>
              </a:spcAft>
            </a:pPr>
            <a:r>
              <a:rPr lang="tr-TR" altLang="en-US" sz="2400" b="1">
                <a:solidFill>
                  <a:srgbClr val="C0504D"/>
                </a:solidFill>
                <a:latin typeface="Times New Roman" panose="02020603050405020304" pitchFamily="18" charset="0"/>
              </a:rPr>
              <a:t>Bu grafikleri kullanarak lateral boru çapının bulunması için sırasıyla şu işlemler yapılır. </a:t>
            </a:r>
            <a:endParaRPr lang="tr-TR" altLang="en-US" sz="2400" b="1">
              <a:solidFill>
                <a:srgbClr val="C0504D"/>
              </a:solidFill>
              <a:latin typeface="Times New Roman" panose="02020603050405020304" pitchFamily="18" charset="0"/>
              <a:cs typeface="Times New Roman" panose="02020603050405020304" pitchFamily="18" charset="0"/>
            </a:endParaRPr>
          </a:p>
        </p:txBody>
      </p:sp>
      <p:sp>
        <p:nvSpPr>
          <p:cNvPr id="105477" name="Rectangle 5">
            <a:extLst>
              <a:ext uri="{FF2B5EF4-FFF2-40B4-BE49-F238E27FC236}">
                <a16:creationId xmlns:a16="http://schemas.microsoft.com/office/drawing/2014/main" id="{5F0B5E19-BC27-6FAC-98CC-F16BFAAEC88D}"/>
              </a:ext>
            </a:extLst>
          </p:cNvPr>
          <p:cNvSpPr>
            <a:spLocks noChangeArrowheads="1"/>
          </p:cNvSpPr>
          <p:nvPr/>
        </p:nvSpPr>
        <p:spPr bwMode="auto">
          <a:xfrm>
            <a:off x="1693864" y="895351"/>
            <a:ext cx="8372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tabLst>
                <a:tab pos="677863" algn="l"/>
              </a:tabLst>
              <a:defRPr>
                <a:solidFill>
                  <a:schemeClr val="tx1"/>
                </a:solidFill>
                <a:latin typeface="Arial" panose="020B0604020202020204" pitchFamily="34" charset="0"/>
              </a:defRPr>
            </a:lvl1pPr>
            <a:lvl2pPr eaLnBrk="0" hangingPunct="0">
              <a:tabLst>
                <a:tab pos="677863" algn="l"/>
              </a:tabLst>
              <a:defRPr>
                <a:solidFill>
                  <a:schemeClr val="tx1"/>
                </a:solidFill>
                <a:latin typeface="Arial" panose="020B0604020202020204" pitchFamily="34" charset="0"/>
              </a:defRPr>
            </a:lvl2pPr>
            <a:lvl3pPr eaLnBrk="0" hangingPunct="0">
              <a:tabLst>
                <a:tab pos="677863" algn="l"/>
              </a:tabLst>
              <a:defRPr>
                <a:solidFill>
                  <a:schemeClr val="tx1"/>
                </a:solidFill>
                <a:latin typeface="Arial" panose="020B0604020202020204" pitchFamily="34" charset="0"/>
              </a:defRPr>
            </a:lvl3pPr>
            <a:lvl4pPr eaLnBrk="0" hangingPunct="0">
              <a:tabLst>
                <a:tab pos="677863" algn="l"/>
              </a:tabLst>
              <a:defRPr>
                <a:solidFill>
                  <a:schemeClr val="tx1"/>
                </a:solidFill>
                <a:latin typeface="Arial" panose="020B0604020202020204" pitchFamily="34" charset="0"/>
              </a:defRPr>
            </a:lvl4pPr>
            <a:lvl5pPr eaLnBrk="0" hangingPunct="0">
              <a:tabLst>
                <a:tab pos="677863" algn="l"/>
              </a:tabLst>
              <a:defRPr>
                <a:solidFill>
                  <a:schemeClr val="tx1"/>
                </a:solidFill>
                <a:latin typeface="Arial" panose="020B0604020202020204" pitchFamily="34" charset="0"/>
              </a:defRPr>
            </a:lvl5pPr>
            <a:lvl6pPr eaLnBrk="0" fontAlgn="base" hangingPunct="0">
              <a:spcBef>
                <a:spcPct val="0"/>
              </a:spcBef>
              <a:spcAft>
                <a:spcPct val="0"/>
              </a:spcAft>
              <a:tabLst>
                <a:tab pos="677863" algn="l"/>
              </a:tabLst>
              <a:defRPr>
                <a:solidFill>
                  <a:schemeClr val="tx1"/>
                </a:solidFill>
                <a:latin typeface="Arial" panose="020B0604020202020204" pitchFamily="34" charset="0"/>
              </a:defRPr>
            </a:lvl6pPr>
            <a:lvl7pPr eaLnBrk="0" fontAlgn="base" hangingPunct="0">
              <a:spcBef>
                <a:spcPct val="0"/>
              </a:spcBef>
              <a:spcAft>
                <a:spcPct val="0"/>
              </a:spcAft>
              <a:tabLst>
                <a:tab pos="677863" algn="l"/>
              </a:tabLst>
              <a:defRPr>
                <a:solidFill>
                  <a:schemeClr val="tx1"/>
                </a:solidFill>
                <a:latin typeface="Arial" panose="020B0604020202020204" pitchFamily="34" charset="0"/>
              </a:defRPr>
            </a:lvl7pPr>
            <a:lvl8pPr eaLnBrk="0" fontAlgn="base" hangingPunct="0">
              <a:spcBef>
                <a:spcPct val="0"/>
              </a:spcBef>
              <a:spcAft>
                <a:spcPct val="0"/>
              </a:spcAft>
              <a:tabLst>
                <a:tab pos="677863" algn="l"/>
              </a:tabLst>
              <a:defRPr>
                <a:solidFill>
                  <a:schemeClr val="tx1"/>
                </a:solidFill>
                <a:latin typeface="Arial" panose="020B0604020202020204" pitchFamily="34" charset="0"/>
              </a:defRPr>
            </a:lvl8pPr>
            <a:lvl9pPr eaLnBrk="0" fontAlgn="base" hangingPunct="0">
              <a:spcBef>
                <a:spcPct val="0"/>
              </a:spcBef>
              <a:spcAft>
                <a:spcPct val="0"/>
              </a:spcAft>
              <a:tabLst>
                <a:tab pos="677863" algn="l"/>
              </a:tabLst>
              <a:defRPr>
                <a:solidFill>
                  <a:schemeClr val="tx1"/>
                </a:solidFill>
                <a:latin typeface="Arial" panose="020B0604020202020204" pitchFamily="34" charset="0"/>
              </a:defRPr>
            </a:lvl9pPr>
          </a:lstStyle>
          <a:p>
            <a:pPr algn="just" eaLnBrk="1" fontAlgn="base" hangingPunct="1">
              <a:spcBef>
                <a:spcPct val="0"/>
              </a:spcBef>
              <a:spcAft>
                <a:spcPct val="0"/>
              </a:spcAft>
            </a:pPr>
            <a:r>
              <a:rPr lang="tr-TR" altLang="en-US" sz="2400" b="1">
                <a:solidFill>
                  <a:srgbClr val="FF3300"/>
                </a:solidFill>
                <a:latin typeface="Times New Roman" panose="02020603050405020304" pitchFamily="18" charset="0"/>
              </a:rPr>
              <a:t>1. </a:t>
            </a:r>
            <a:r>
              <a:rPr lang="tr-TR" altLang="en-US" sz="2400" b="1">
                <a:solidFill>
                  <a:srgbClr val="C0504D"/>
                </a:solidFill>
                <a:latin typeface="Times New Roman" panose="02020603050405020304" pitchFamily="18" charset="0"/>
              </a:rPr>
              <a:t>(n-1)S</a:t>
            </a:r>
            <a:r>
              <a:rPr lang="tr-TR" altLang="en-US" sz="2400" b="1" baseline="-25000">
                <a:solidFill>
                  <a:srgbClr val="C0504D"/>
                </a:solidFill>
                <a:latin typeface="Times New Roman" panose="02020603050405020304" pitchFamily="18" charset="0"/>
              </a:rPr>
              <a:t>2</a:t>
            </a:r>
            <a:r>
              <a:rPr lang="tr-TR" altLang="en-US" sz="2400" b="1">
                <a:solidFill>
                  <a:srgbClr val="C0504D"/>
                </a:solidFill>
                <a:latin typeface="Times New Roman" panose="02020603050405020304" pitchFamily="18" charset="0"/>
              </a:rPr>
              <a:t>/h</a:t>
            </a:r>
            <a:r>
              <a:rPr lang="tr-TR" altLang="en-US" sz="2400" b="1" baseline="-25000">
                <a:solidFill>
                  <a:srgbClr val="C0504D"/>
                </a:solidFill>
                <a:latin typeface="Times New Roman" panose="02020603050405020304" pitchFamily="18" charset="0"/>
              </a:rPr>
              <a:t>0</a:t>
            </a:r>
            <a:r>
              <a:rPr lang="tr-TR" altLang="en-US" sz="2400" b="1">
                <a:solidFill>
                  <a:srgbClr val="C0504D"/>
                </a:solidFill>
                <a:latin typeface="Times New Roman" panose="02020603050405020304" pitchFamily="18" charset="0"/>
              </a:rPr>
              <a:t> boyutsuz parametresi ile lateral eğimi hesaplanır. </a:t>
            </a:r>
            <a:endParaRPr lang="tr-TR" altLang="en-US" sz="2400" b="1">
              <a:solidFill>
                <a:srgbClr val="C0504D"/>
              </a:solidFill>
              <a:latin typeface="Times New Roman" panose="02020603050405020304" pitchFamily="18" charset="0"/>
              <a:cs typeface="Times New Roman" panose="02020603050405020304" pitchFamily="18" charset="0"/>
            </a:endParaRPr>
          </a:p>
        </p:txBody>
      </p:sp>
      <p:pic>
        <p:nvPicPr>
          <p:cNvPr id="13315" name="İçerik Yer Tutucusu 2">
            <a:extLst>
              <a:ext uri="{FF2B5EF4-FFF2-40B4-BE49-F238E27FC236}">
                <a16:creationId xmlns:a16="http://schemas.microsoft.com/office/drawing/2014/main" id="{ECBFC91A-4204-BF81-128F-82837E272231}"/>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803400" y="1422400"/>
            <a:ext cx="8153400" cy="5322888"/>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5476">
                                            <p:txEl>
                                              <p:pRg st="0" end="0"/>
                                            </p:txEl>
                                          </p:spTgt>
                                        </p:tgtEl>
                                        <p:attrNameLst>
                                          <p:attrName>style.visibility</p:attrName>
                                        </p:attrNameLst>
                                      </p:cBhvr>
                                      <p:to>
                                        <p:strVal val="visible"/>
                                      </p:to>
                                    </p:set>
                                    <p:animEffect transition="in" filter="checkerboard(across)">
                                      <p:cBhvr>
                                        <p:cTn id="7" dur="500"/>
                                        <p:tgtEl>
                                          <p:spTgt spid="10547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05477"/>
                                        </p:tgtEl>
                                        <p:attrNameLst>
                                          <p:attrName>style.visibility</p:attrName>
                                        </p:attrNameLst>
                                      </p:cBhvr>
                                      <p:to>
                                        <p:strVal val="visible"/>
                                      </p:to>
                                    </p:set>
                                    <p:animEffect transition="in" filter="diamond(in)">
                                      <p:cBhvr>
                                        <p:cTn id="12" dur="2000"/>
                                        <p:tgtEl>
                                          <p:spTgt spid="105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a:extLst>
              <a:ext uri="{FF2B5EF4-FFF2-40B4-BE49-F238E27FC236}">
                <a16:creationId xmlns:a16="http://schemas.microsoft.com/office/drawing/2014/main" id="{E6088441-07B3-9E11-87AF-622B97C945CD}"/>
              </a:ext>
            </a:extLst>
          </p:cNvPr>
          <p:cNvSpPr>
            <a:spLocks noChangeArrowheads="1"/>
          </p:cNvSpPr>
          <p:nvPr/>
        </p:nvSpPr>
        <p:spPr bwMode="auto">
          <a:xfrm>
            <a:off x="1703389" y="14289"/>
            <a:ext cx="85693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677863" algn="l"/>
              </a:tabLst>
              <a:defRPr>
                <a:solidFill>
                  <a:schemeClr val="tx1"/>
                </a:solidFill>
                <a:latin typeface="Arial" panose="020B0604020202020204" pitchFamily="34" charset="0"/>
              </a:defRPr>
            </a:lvl1pPr>
            <a:lvl2pPr eaLnBrk="0" hangingPunct="0">
              <a:tabLst>
                <a:tab pos="677863" algn="l"/>
              </a:tabLst>
              <a:defRPr>
                <a:solidFill>
                  <a:schemeClr val="tx1"/>
                </a:solidFill>
                <a:latin typeface="Arial" panose="020B0604020202020204" pitchFamily="34" charset="0"/>
              </a:defRPr>
            </a:lvl2pPr>
            <a:lvl3pPr eaLnBrk="0" hangingPunct="0">
              <a:tabLst>
                <a:tab pos="677863" algn="l"/>
              </a:tabLst>
              <a:defRPr>
                <a:solidFill>
                  <a:schemeClr val="tx1"/>
                </a:solidFill>
                <a:latin typeface="Arial" panose="020B0604020202020204" pitchFamily="34" charset="0"/>
              </a:defRPr>
            </a:lvl3pPr>
            <a:lvl4pPr eaLnBrk="0" hangingPunct="0">
              <a:tabLst>
                <a:tab pos="677863" algn="l"/>
              </a:tabLst>
              <a:defRPr>
                <a:solidFill>
                  <a:schemeClr val="tx1"/>
                </a:solidFill>
                <a:latin typeface="Arial" panose="020B0604020202020204" pitchFamily="34" charset="0"/>
              </a:defRPr>
            </a:lvl4pPr>
            <a:lvl5pPr eaLnBrk="0" hangingPunct="0">
              <a:tabLst>
                <a:tab pos="677863" algn="l"/>
              </a:tabLst>
              <a:defRPr>
                <a:solidFill>
                  <a:schemeClr val="tx1"/>
                </a:solidFill>
                <a:latin typeface="Arial" panose="020B0604020202020204" pitchFamily="34" charset="0"/>
              </a:defRPr>
            </a:lvl5pPr>
            <a:lvl6pPr eaLnBrk="0" fontAlgn="base" hangingPunct="0">
              <a:spcBef>
                <a:spcPct val="0"/>
              </a:spcBef>
              <a:spcAft>
                <a:spcPct val="0"/>
              </a:spcAft>
              <a:tabLst>
                <a:tab pos="677863" algn="l"/>
              </a:tabLst>
              <a:defRPr>
                <a:solidFill>
                  <a:schemeClr val="tx1"/>
                </a:solidFill>
                <a:latin typeface="Arial" panose="020B0604020202020204" pitchFamily="34" charset="0"/>
              </a:defRPr>
            </a:lvl6pPr>
            <a:lvl7pPr eaLnBrk="0" fontAlgn="base" hangingPunct="0">
              <a:spcBef>
                <a:spcPct val="0"/>
              </a:spcBef>
              <a:spcAft>
                <a:spcPct val="0"/>
              </a:spcAft>
              <a:tabLst>
                <a:tab pos="677863" algn="l"/>
              </a:tabLst>
              <a:defRPr>
                <a:solidFill>
                  <a:schemeClr val="tx1"/>
                </a:solidFill>
                <a:latin typeface="Arial" panose="020B0604020202020204" pitchFamily="34" charset="0"/>
              </a:defRPr>
            </a:lvl7pPr>
            <a:lvl8pPr eaLnBrk="0" fontAlgn="base" hangingPunct="0">
              <a:spcBef>
                <a:spcPct val="0"/>
              </a:spcBef>
              <a:spcAft>
                <a:spcPct val="0"/>
              </a:spcAft>
              <a:tabLst>
                <a:tab pos="677863" algn="l"/>
              </a:tabLst>
              <a:defRPr>
                <a:solidFill>
                  <a:schemeClr val="tx1"/>
                </a:solidFill>
                <a:latin typeface="Arial" panose="020B0604020202020204" pitchFamily="34" charset="0"/>
              </a:defRPr>
            </a:lvl8pPr>
            <a:lvl9pPr eaLnBrk="0" fontAlgn="base" hangingPunct="0">
              <a:spcBef>
                <a:spcPct val="0"/>
              </a:spcBef>
              <a:spcAft>
                <a:spcPct val="0"/>
              </a:spcAft>
              <a:tabLst>
                <a:tab pos="677863" algn="l"/>
              </a:tabLst>
              <a:defRPr>
                <a:solidFill>
                  <a:schemeClr val="tx1"/>
                </a:solidFill>
                <a:latin typeface="Arial" panose="020B0604020202020204" pitchFamily="34" charset="0"/>
              </a:defRPr>
            </a:lvl9pPr>
          </a:lstStyle>
          <a:p>
            <a:pPr algn="just" eaLnBrk="1" fontAlgn="base" hangingPunct="1">
              <a:spcBef>
                <a:spcPct val="0"/>
              </a:spcBef>
              <a:spcAft>
                <a:spcPct val="0"/>
              </a:spcAft>
            </a:pPr>
            <a:r>
              <a:rPr lang="tr-TR" altLang="en-US" sz="2400" b="1">
                <a:solidFill>
                  <a:srgbClr val="FF3300"/>
                </a:solidFill>
                <a:latin typeface="Times New Roman" panose="02020603050405020304" pitchFamily="18" charset="0"/>
              </a:rPr>
              <a:t>2. </a:t>
            </a:r>
            <a:r>
              <a:rPr lang="tr-TR" altLang="en-US" sz="2400" b="1">
                <a:solidFill>
                  <a:srgbClr val="C0504D"/>
                </a:solidFill>
                <a:latin typeface="Times New Roman" panose="02020603050405020304" pitchFamily="18" charset="0"/>
              </a:rPr>
              <a:t>Grafiğin sol üst bölümünde yer alan (apsisinde) (n-1)xS</a:t>
            </a:r>
            <a:r>
              <a:rPr lang="tr-TR" altLang="en-US" sz="2400" b="1" baseline="-25000">
                <a:solidFill>
                  <a:srgbClr val="C0504D"/>
                </a:solidFill>
                <a:latin typeface="Times New Roman" panose="02020603050405020304" pitchFamily="18" charset="0"/>
              </a:rPr>
              <a:t>2</a:t>
            </a:r>
            <a:r>
              <a:rPr lang="tr-TR" altLang="en-US" sz="2400" b="1">
                <a:solidFill>
                  <a:srgbClr val="C0504D"/>
                </a:solidFill>
                <a:latin typeface="Times New Roman" panose="02020603050405020304" pitchFamily="18" charset="0"/>
              </a:rPr>
              <a:t>/h</a:t>
            </a:r>
            <a:r>
              <a:rPr lang="tr-TR" altLang="en-US" sz="2400" b="1" baseline="-25000">
                <a:solidFill>
                  <a:srgbClr val="C0504D"/>
                </a:solidFill>
                <a:latin typeface="Times New Roman" panose="02020603050405020304" pitchFamily="18" charset="0"/>
              </a:rPr>
              <a:t>o</a:t>
            </a:r>
            <a:r>
              <a:rPr lang="tr-TR" altLang="en-US" sz="2400" b="1">
                <a:solidFill>
                  <a:srgbClr val="C0504D"/>
                </a:solidFill>
                <a:latin typeface="Times New Roman" panose="02020603050405020304" pitchFamily="18" charset="0"/>
              </a:rPr>
              <a:t> boyutsuz parametresinden yukarıya doğru bir dik çıkılır ve bu dikin grafiğin sol üst tarafında yer alan QL çizgisini kesmesi sağlanır. Kesim noktasından sağa doğru paralel çizilir. </a:t>
            </a:r>
            <a:endParaRPr lang="tr-TR" altLang="en-US" sz="2400" b="1">
              <a:solidFill>
                <a:srgbClr val="C0504D"/>
              </a:solidFill>
              <a:latin typeface="Times New Roman" panose="02020603050405020304" pitchFamily="18" charset="0"/>
              <a:cs typeface="Times New Roman" panose="02020603050405020304" pitchFamily="18" charset="0"/>
            </a:endParaRPr>
          </a:p>
        </p:txBody>
      </p:sp>
      <p:pic>
        <p:nvPicPr>
          <p:cNvPr id="14338" name="İçerik Yer Tutucusu 3">
            <a:extLst>
              <a:ext uri="{FF2B5EF4-FFF2-40B4-BE49-F238E27FC236}">
                <a16:creationId xmlns:a16="http://schemas.microsoft.com/office/drawing/2014/main" id="{1DC612BB-22CE-F3C0-01DA-913E917F0A1D}"/>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847850" y="1666876"/>
            <a:ext cx="8280400" cy="5002213"/>
          </a:xfrm>
        </p:spPr>
      </p:pic>
      <p:sp>
        <p:nvSpPr>
          <p:cNvPr id="107535" name="Line 15">
            <a:extLst>
              <a:ext uri="{FF2B5EF4-FFF2-40B4-BE49-F238E27FC236}">
                <a16:creationId xmlns:a16="http://schemas.microsoft.com/office/drawing/2014/main" id="{B5D06299-0355-8EB2-2135-525E199E7968}"/>
              </a:ext>
            </a:extLst>
          </p:cNvPr>
          <p:cNvSpPr>
            <a:spLocks noChangeShapeType="1"/>
          </p:cNvSpPr>
          <p:nvPr/>
        </p:nvSpPr>
        <p:spPr bwMode="auto">
          <a:xfrm flipV="1">
            <a:off x="4440238" y="3284538"/>
            <a:ext cx="0" cy="6477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107536" name="Line 16">
            <a:extLst>
              <a:ext uri="{FF2B5EF4-FFF2-40B4-BE49-F238E27FC236}">
                <a16:creationId xmlns:a16="http://schemas.microsoft.com/office/drawing/2014/main" id="{9B198C5D-8228-4039-6CCE-58B67A769166}"/>
              </a:ext>
            </a:extLst>
          </p:cNvPr>
          <p:cNvSpPr>
            <a:spLocks noChangeShapeType="1"/>
          </p:cNvSpPr>
          <p:nvPr/>
        </p:nvSpPr>
        <p:spPr bwMode="auto">
          <a:xfrm>
            <a:off x="4440238" y="3284538"/>
            <a:ext cx="252095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7524"/>
                                        </p:tgtEl>
                                        <p:attrNameLst>
                                          <p:attrName>style.visibility</p:attrName>
                                        </p:attrNameLst>
                                      </p:cBhvr>
                                      <p:to>
                                        <p:strVal val="visible"/>
                                      </p:to>
                                    </p:set>
                                    <p:animEffect transition="in" filter="checkerboard(across)">
                                      <p:cBhvr>
                                        <p:cTn id="7" dur="500"/>
                                        <p:tgtEl>
                                          <p:spTgt spid="1075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07535"/>
                                        </p:tgtEl>
                                        <p:attrNameLst>
                                          <p:attrName>style.visibility</p:attrName>
                                        </p:attrNameLst>
                                      </p:cBhvr>
                                      <p:to>
                                        <p:strVal val="visible"/>
                                      </p:to>
                                    </p:set>
                                    <p:anim calcmode="lin" valueType="num">
                                      <p:cBhvr additive="base">
                                        <p:cTn id="12" dur="500" fill="hold"/>
                                        <p:tgtEl>
                                          <p:spTgt spid="107535"/>
                                        </p:tgtEl>
                                        <p:attrNameLst>
                                          <p:attrName>ppt_x</p:attrName>
                                        </p:attrNameLst>
                                      </p:cBhvr>
                                      <p:tavLst>
                                        <p:tav tm="0">
                                          <p:val>
                                            <p:strVal val="#ppt_x"/>
                                          </p:val>
                                        </p:tav>
                                        <p:tav tm="100000">
                                          <p:val>
                                            <p:strVal val="#ppt_x"/>
                                          </p:val>
                                        </p:tav>
                                      </p:tavLst>
                                    </p:anim>
                                    <p:anim calcmode="lin" valueType="num">
                                      <p:cBhvr additive="base">
                                        <p:cTn id="13" dur="500" fill="hold"/>
                                        <p:tgtEl>
                                          <p:spTgt spid="10753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07536"/>
                                        </p:tgtEl>
                                        <p:attrNameLst>
                                          <p:attrName>style.visibility</p:attrName>
                                        </p:attrNameLst>
                                      </p:cBhvr>
                                      <p:to>
                                        <p:strVal val="visible"/>
                                      </p:to>
                                    </p:set>
                                    <p:anim calcmode="lin" valueType="num">
                                      <p:cBhvr additive="base">
                                        <p:cTn id="18" dur="500" fill="hold"/>
                                        <p:tgtEl>
                                          <p:spTgt spid="107536"/>
                                        </p:tgtEl>
                                        <p:attrNameLst>
                                          <p:attrName>ppt_x</p:attrName>
                                        </p:attrNameLst>
                                      </p:cBhvr>
                                      <p:tavLst>
                                        <p:tav tm="0">
                                          <p:val>
                                            <p:strVal val="#ppt_x"/>
                                          </p:val>
                                        </p:tav>
                                        <p:tav tm="100000">
                                          <p:val>
                                            <p:strVal val="#ppt_x"/>
                                          </p:val>
                                        </p:tav>
                                      </p:tavLst>
                                    </p:anim>
                                    <p:anim calcmode="lin" valueType="num">
                                      <p:cBhvr additive="base">
                                        <p:cTn id="19" dur="500" fill="hold"/>
                                        <p:tgtEl>
                                          <p:spTgt spid="1075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4">
            <a:extLst>
              <a:ext uri="{FF2B5EF4-FFF2-40B4-BE49-F238E27FC236}">
                <a16:creationId xmlns:a16="http://schemas.microsoft.com/office/drawing/2014/main" id="{D903F3DB-DBF0-B1B2-F01F-EF43F3341E38}"/>
              </a:ext>
            </a:extLst>
          </p:cNvPr>
          <p:cNvSpPr>
            <a:spLocks noChangeArrowheads="1"/>
          </p:cNvSpPr>
          <p:nvPr/>
        </p:nvSpPr>
        <p:spPr bwMode="auto">
          <a:xfrm>
            <a:off x="1703389" y="25400"/>
            <a:ext cx="83534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677863" algn="l"/>
              </a:tabLst>
              <a:defRPr>
                <a:solidFill>
                  <a:schemeClr val="tx1"/>
                </a:solidFill>
                <a:latin typeface="Arial" panose="020B0604020202020204" pitchFamily="34" charset="0"/>
              </a:defRPr>
            </a:lvl1pPr>
            <a:lvl2pPr eaLnBrk="0" hangingPunct="0">
              <a:tabLst>
                <a:tab pos="677863" algn="l"/>
              </a:tabLst>
              <a:defRPr>
                <a:solidFill>
                  <a:schemeClr val="tx1"/>
                </a:solidFill>
                <a:latin typeface="Arial" panose="020B0604020202020204" pitchFamily="34" charset="0"/>
              </a:defRPr>
            </a:lvl2pPr>
            <a:lvl3pPr eaLnBrk="0" hangingPunct="0">
              <a:tabLst>
                <a:tab pos="677863" algn="l"/>
              </a:tabLst>
              <a:defRPr>
                <a:solidFill>
                  <a:schemeClr val="tx1"/>
                </a:solidFill>
                <a:latin typeface="Arial" panose="020B0604020202020204" pitchFamily="34" charset="0"/>
              </a:defRPr>
            </a:lvl3pPr>
            <a:lvl4pPr eaLnBrk="0" hangingPunct="0">
              <a:tabLst>
                <a:tab pos="677863" algn="l"/>
              </a:tabLst>
              <a:defRPr>
                <a:solidFill>
                  <a:schemeClr val="tx1"/>
                </a:solidFill>
                <a:latin typeface="Arial" panose="020B0604020202020204" pitchFamily="34" charset="0"/>
              </a:defRPr>
            </a:lvl4pPr>
            <a:lvl5pPr eaLnBrk="0" hangingPunct="0">
              <a:tabLst>
                <a:tab pos="677863" algn="l"/>
              </a:tabLst>
              <a:defRPr>
                <a:solidFill>
                  <a:schemeClr val="tx1"/>
                </a:solidFill>
                <a:latin typeface="Arial" panose="020B0604020202020204" pitchFamily="34" charset="0"/>
              </a:defRPr>
            </a:lvl5pPr>
            <a:lvl6pPr eaLnBrk="0" fontAlgn="base" hangingPunct="0">
              <a:spcBef>
                <a:spcPct val="0"/>
              </a:spcBef>
              <a:spcAft>
                <a:spcPct val="0"/>
              </a:spcAft>
              <a:tabLst>
                <a:tab pos="677863" algn="l"/>
              </a:tabLst>
              <a:defRPr>
                <a:solidFill>
                  <a:schemeClr val="tx1"/>
                </a:solidFill>
                <a:latin typeface="Arial" panose="020B0604020202020204" pitchFamily="34" charset="0"/>
              </a:defRPr>
            </a:lvl6pPr>
            <a:lvl7pPr eaLnBrk="0" fontAlgn="base" hangingPunct="0">
              <a:spcBef>
                <a:spcPct val="0"/>
              </a:spcBef>
              <a:spcAft>
                <a:spcPct val="0"/>
              </a:spcAft>
              <a:tabLst>
                <a:tab pos="677863" algn="l"/>
              </a:tabLst>
              <a:defRPr>
                <a:solidFill>
                  <a:schemeClr val="tx1"/>
                </a:solidFill>
                <a:latin typeface="Arial" panose="020B0604020202020204" pitchFamily="34" charset="0"/>
              </a:defRPr>
            </a:lvl7pPr>
            <a:lvl8pPr eaLnBrk="0" fontAlgn="base" hangingPunct="0">
              <a:spcBef>
                <a:spcPct val="0"/>
              </a:spcBef>
              <a:spcAft>
                <a:spcPct val="0"/>
              </a:spcAft>
              <a:tabLst>
                <a:tab pos="677863" algn="l"/>
              </a:tabLst>
              <a:defRPr>
                <a:solidFill>
                  <a:schemeClr val="tx1"/>
                </a:solidFill>
                <a:latin typeface="Arial" panose="020B0604020202020204" pitchFamily="34" charset="0"/>
              </a:defRPr>
            </a:lvl8pPr>
            <a:lvl9pPr eaLnBrk="0" fontAlgn="base" hangingPunct="0">
              <a:spcBef>
                <a:spcPct val="0"/>
              </a:spcBef>
              <a:spcAft>
                <a:spcPct val="0"/>
              </a:spcAft>
              <a:tabLst>
                <a:tab pos="677863" algn="l"/>
              </a:tabLst>
              <a:defRPr>
                <a:solidFill>
                  <a:schemeClr val="tx1"/>
                </a:solidFill>
                <a:latin typeface="Arial" panose="020B0604020202020204" pitchFamily="34" charset="0"/>
              </a:defRPr>
            </a:lvl9pPr>
          </a:lstStyle>
          <a:p>
            <a:pPr algn="just" eaLnBrk="1" fontAlgn="base" hangingPunct="1">
              <a:spcBef>
                <a:spcPct val="0"/>
              </a:spcBef>
              <a:spcAft>
                <a:spcPct val="0"/>
              </a:spcAft>
            </a:pPr>
            <a:r>
              <a:rPr lang="tr-TR" altLang="en-US" sz="2400" b="1">
                <a:solidFill>
                  <a:srgbClr val="FF3300"/>
                </a:solidFill>
                <a:latin typeface="Times New Roman" panose="02020603050405020304" pitchFamily="18" charset="0"/>
              </a:rPr>
              <a:t>3. </a:t>
            </a:r>
            <a:r>
              <a:rPr lang="tr-TR" altLang="en-US" sz="2400" b="1">
                <a:solidFill>
                  <a:srgbClr val="C0504D"/>
                </a:solidFill>
                <a:latin typeface="Times New Roman" panose="02020603050405020304" pitchFamily="18" charset="0"/>
              </a:rPr>
              <a:t>Grafiğin sağ alt tarafındaki ordinatta yer alan (n-1)xS</a:t>
            </a:r>
            <a:r>
              <a:rPr lang="tr-TR" altLang="en-US" sz="2400" b="1" baseline="-25000">
                <a:solidFill>
                  <a:srgbClr val="C0504D"/>
                </a:solidFill>
                <a:latin typeface="Times New Roman" panose="02020603050405020304" pitchFamily="18" charset="0"/>
              </a:rPr>
              <a:t>2</a:t>
            </a:r>
            <a:r>
              <a:rPr lang="tr-TR" altLang="en-US" sz="2400" b="1">
                <a:solidFill>
                  <a:srgbClr val="C0504D"/>
                </a:solidFill>
                <a:latin typeface="Times New Roman" panose="02020603050405020304" pitchFamily="18" charset="0"/>
              </a:rPr>
              <a:t>/h</a:t>
            </a:r>
            <a:r>
              <a:rPr lang="tr-TR" altLang="en-US" sz="2400" b="1" baseline="-25000">
                <a:solidFill>
                  <a:srgbClr val="C0504D"/>
                </a:solidFill>
                <a:latin typeface="Times New Roman" panose="02020603050405020304" pitchFamily="18" charset="0"/>
              </a:rPr>
              <a:t>o</a:t>
            </a:r>
            <a:r>
              <a:rPr lang="tr-TR" altLang="en-US" sz="2400" b="1">
                <a:solidFill>
                  <a:srgbClr val="C0504D"/>
                </a:solidFill>
                <a:latin typeface="Times New Roman" panose="02020603050405020304" pitchFamily="18" charset="0"/>
              </a:rPr>
              <a:t> boyusuz parametresinden sağa doğru bir paralel çizilir. Paralelin lateral eğimini kestiği noktadan yukarıya doğru bir dik çıkılır. </a:t>
            </a:r>
            <a:endParaRPr lang="tr-TR" altLang="en-US" sz="2400" b="1">
              <a:solidFill>
                <a:srgbClr val="C0504D"/>
              </a:solidFill>
              <a:latin typeface="Times New Roman" panose="02020603050405020304" pitchFamily="18" charset="0"/>
              <a:cs typeface="Times New Roman" panose="02020603050405020304" pitchFamily="18" charset="0"/>
            </a:endParaRPr>
          </a:p>
        </p:txBody>
      </p:sp>
      <p:pic>
        <p:nvPicPr>
          <p:cNvPr id="15362" name="İçerik Yer Tutucusu 2">
            <a:extLst>
              <a:ext uri="{FF2B5EF4-FFF2-40B4-BE49-F238E27FC236}">
                <a16:creationId xmlns:a16="http://schemas.microsoft.com/office/drawing/2014/main" id="{F49592A0-3F18-7B34-A184-23C4D282E5A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5189" y="1557338"/>
            <a:ext cx="7489825" cy="4889500"/>
          </a:xfrm>
        </p:spPr>
      </p:pic>
      <p:sp>
        <p:nvSpPr>
          <p:cNvPr id="109581" name="Line 13">
            <a:extLst>
              <a:ext uri="{FF2B5EF4-FFF2-40B4-BE49-F238E27FC236}">
                <a16:creationId xmlns:a16="http://schemas.microsoft.com/office/drawing/2014/main" id="{C4764DB3-F7F0-5E22-3871-ECDA8C3BE58B}"/>
              </a:ext>
            </a:extLst>
          </p:cNvPr>
          <p:cNvSpPr>
            <a:spLocks noChangeShapeType="1"/>
          </p:cNvSpPr>
          <p:nvPr/>
        </p:nvSpPr>
        <p:spPr bwMode="auto">
          <a:xfrm flipV="1">
            <a:off x="4440238" y="3068638"/>
            <a:ext cx="0" cy="6477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109582" name="Line 14">
            <a:extLst>
              <a:ext uri="{FF2B5EF4-FFF2-40B4-BE49-F238E27FC236}">
                <a16:creationId xmlns:a16="http://schemas.microsoft.com/office/drawing/2014/main" id="{CF178EDC-D3B9-33F3-7645-F6170371AC5B}"/>
              </a:ext>
            </a:extLst>
          </p:cNvPr>
          <p:cNvSpPr>
            <a:spLocks noChangeShapeType="1"/>
          </p:cNvSpPr>
          <p:nvPr/>
        </p:nvSpPr>
        <p:spPr bwMode="auto">
          <a:xfrm>
            <a:off x="4440238" y="3068638"/>
            <a:ext cx="252095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109584" name="Line 16">
            <a:extLst>
              <a:ext uri="{FF2B5EF4-FFF2-40B4-BE49-F238E27FC236}">
                <a16:creationId xmlns:a16="http://schemas.microsoft.com/office/drawing/2014/main" id="{1424A387-BEA6-B8EE-F42A-B6FFA319F066}"/>
              </a:ext>
            </a:extLst>
          </p:cNvPr>
          <p:cNvSpPr>
            <a:spLocks noChangeShapeType="1"/>
          </p:cNvSpPr>
          <p:nvPr/>
        </p:nvSpPr>
        <p:spPr bwMode="auto">
          <a:xfrm>
            <a:off x="5448300" y="4221163"/>
            <a:ext cx="10795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
        <p:nvSpPr>
          <p:cNvPr id="109585" name="Line 17">
            <a:extLst>
              <a:ext uri="{FF2B5EF4-FFF2-40B4-BE49-F238E27FC236}">
                <a16:creationId xmlns:a16="http://schemas.microsoft.com/office/drawing/2014/main" id="{C4C465A7-C9FA-50E5-86F7-AAD01BD29628}"/>
              </a:ext>
            </a:extLst>
          </p:cNvPr>
          <p:cNvSpPr>
            <a:spLocks noChangeShapeType="1"/>
          </p:cNvSpPr>
          <p:nvPr/>
        </p:nvSpPr>
        <p:spPr bwMode="auto">
          <a:xfrm flipV="1">
            <a:off x="5578475" y="2565401"/>
            <a:ext cx="0" cy="1655763"/>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9572"/>
                                        </p:tgtEl>
                                        <p:attrNameLst>
                                          <p:attrName>style.visibility</p:attrName>
                                        </p:attrNameLst>
                                      </p:cBhvr>
                                      <p:to>
                                        <p:strVal val="visible"/>
                                      </p:to>
                                    </p:set>
                                    <p:animEffect transition="in" filter="checkerboard(across)">
                                      <p:cBhvr>
                                        <p:cTn id="7" dur="500"/>
                                        <p:tgtEl>
                                          <p:spTgt spid="1095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09581"/>
                                        </p:tgtEl>
                                        <p:attrNameLst>
                                          <p:attrName>style.visibility</p:attrName>
                                        </p:attrNameLst>
                                      </p:cBhvr>
                                      <p:to>
                                        <p:strVal val="visible"/>
                                      </p:to>
                                    </p:set>
                                    <p:anim calcmode="lin" valueType="num">
                                      <p:cBhvr additive="base">
                                        <p:cTn id="12" dur="500" fill="hold"/>
                                        <p:tgtEl>
                                          <p:spTgt spid="109581"/>
                                        </p:tgtEl>
                                        <p:attrNameLst>
                                          <p:attrName>ppt_x</p:attrName>
                                        </p:attrNameLst>
                                      </p:cBhvr>
                                      <p:tavLst>
                                        <p:tav tm="0">
                                          <p:val>
                                            <p:strVal val="#ppt_x"/>
                                          </p:val>
                                        </p:tav>
                                        <p:tav tm="100000">
                                          <p:val>
                                            <p:strVal val="#ppt_x"/>
                                          </p:val>
                                        </p:tav>
                                      </p:tavLst>
                                    </p:anim>
                                    <p:anim calcmode="lin" valueType="num">
                                      <p:cBhvr additive="base">
                                        <p:cTn id="13" dur="500" fill="hold"/>
                                        <p:tgtEl>
                                          <p:spTgt spid="10958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09582"/>
                                        </p:tgtEl>
                                        <p:attrNameLst>
                                          <p:attrName>style.visibility</p:attrName>
                                        </p:attrNameLst>
                                      </p:cBhvr>
                                      <p:to>
                                        <p:strVal val="visible"/>
                                      </p:to>
                                    </p:set>
                                    <p:anim calcmode="lin" valueType="num">
                                      <p:cBhvr additive="base">
                                        <p:cTn id="16" dur="500" fill="hold"/>
                                        <p:tgtEl>
                                          <p:spTgt spid="109582"/>
                                        </p:tgtEl>
                                        <p:attrNameLst>
                                          <p:attrName>ppt_x</p:attrName>
                                        </p:attrNameLst>
                                      </p:cBhvr>
                                      <p:tavLst>
                                        <p:tav tm="0">
                                          <p:val>
                                            <p:strVal val="#ppt_x"/>
                                          </p:val>
                                        </p:tav>
                                        <p:tav tm="100000">
                                          <p:val>
                                            <p:strVal val="#ppt_x"/>
                                          </p:val>
                                        </p:tav>
                                      </p:tavLst>
                                    </p:anim>
                                    <p:anim calcmode="lin" valueType="num">
                                      <p:cBhvr additive="base">
                                        <p:cTn id="17" dur="500" fill="hold"/>
                                        <p:tgtEl>
                                          <p:spTgt spid="109582"/>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09584"/>
                                        </p:tgtEl>
                                        <p:attrNameLst>
                                          <p:attrName>style.visibility</p:attrName>
                                        </p:attrNameLst>
                                      </p:cBhvr>
                                      <p:to>
                                        <p:strVal val="visible"/>
                                      </p:to>
                                    </p:set>
                                    <p:anim calcmode="lin" valueType="num">
                                      <p:cBhvr additive="base">
                                        <p:cTn id="22" dur="500" fill="hold"/>
                                        <p:tgtEl>
                                          <p:spTgt spid="109584"/>
                                        </p:tgtEl>
                                        <p:attrNameLst>
                                          <p:attrName>ppt_x</p:attrName>
                                        </p:attrNameLst>
                                      </p:cBhvr>
                                      <p:tavLst>
                                        <p:tav tm="0">
                                          <p:val>
                                            <p:strVal val="#ppt_x"/>
                                          </p:val>
                                        </p:tav>
                                        <p:tav tm="100000">
                                          <p:val>
                                            <p:strVal val="#ppt_x"/>
                                          </p:val>
                                        </p:tav>
                                      </p:tavLst>
                                    </p:anim>
                                    <p:anim calcmode="lin" valueType="num">
                                      <p:cBhvr additive="base">
                                        <p:cTn id="23" dur="500" fill="hold"/>
                                        <p:tgtEl>
                                          <p:spTgt spid="109584"/>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109585"/>
                                        </p:tgtEl>
                                        <p:attrNameLst>
                                          <p:attrName>style.visibility</p:attrName>
                                        </p:attrNameLst>
                                      </p:cBhvr>
                                      <p:to>
                                        <p:strVal val="visible"/>
                                      </p:to>
                                    </p:set>
                                    <p:anim calcmode="lin" valueType="num">
                                      <p:cBhvr additive="base">
                                        <p:cTn id="28" dur="500" fill="hold"/>
                                        <p:tgtEl>
                                          <p:spTgt spid="109585"/>
                                        </p:tgtEl>
                                        <p:attrNameLst>
                                          <p:attrName>ppt_x</p:attrName>
                                        </p:attrNameLst>
                                      </p:cBhvr>
                                      <p:tavLst>
                                        <p:tav tm="0">
                                          <p:val>
                                            <p:strVal val="#ppt_x"/>
                                          </p:val>
                                        </p:tav>
                                        <p:tav tm="100000">
                                          <p:val>
                                            <p:strVal val="#ppt_x"/>
                                          </p:val>
                                        </p:tav>
                                      </p:tavLst>
                                    </p:anim>
                                    <p:anim calcmode="lin" valueType="num">
                                      <p:cBhvr additive="base">
                                        <p:cTn id="29" dur="500" fill="hold"/>
                                        <p:tgtEl>
                                          <p:spTgt spid="1095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1102</Words>
  <Application>Microsoft Office PowerPoint</Application>
  <PresentationFormat>Geniş ekran</PresentationFormat>
  <Paragraphs>303</Paragraphs>
  <Slides>28</Slides>
  <Notes>0</Notes>
  <HiddenSlides>0</HiddenSlides>
  <MMClips>0</MMClips>
  <ScaleCrop>false</ScaleCrop>
  <HeadingPairs>
    <vt:vector size="8" baseType="variant">
      <vt:variant>
        <vt:lpstr>Kullanılan Yazı Tipleri</vt:lpstr>
      </vt:variant>
      <vt:variant>
        <vt:i4>3</vt:i4>
      </vt:variant>
      <vt:variant>
        <vt:lpstr>Tema</vt:lpstr>
      </vt:variant>
      <vt:variant>
        <vt:i4>1</vt:i4>
      </vt:variant>
      <vt:variant>
        <vt:lpstr>Eklenmiş OLE Hizmet Programları</vt:lpstr>
      </vt:variant>
      <vt:variant>
        <vt:i4>1</vt:i4>
      </vt:variant>
      <vt:variant>
        <vt:lpstr>Slayt Başlıkları</vt:lpstr>
      </vt:variant>
      <vt:variant>
        <vt:i4>28</vt:i4>
      </vt:variant>
    </vt:vector>
  </HeadingPairs>
  <TitlesOfParts>
    <vt:vector size="33" baseType="lpstr">
      <vt:lpstr>Arial</vt:lpstr>
      <vt:lpstr>Calibri</vt:lpstr>
      <vt:lpstr>Times New Roman</vt:lpstr>
      <vt:lpstr>Ofis Teması</vt:lpstr>
      <vt:lpstr>Equation.3</vt:lpstr>
      <vt:lpstr>LATERAL BORU ÇAPININ SEÇİLMESİ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LATERAL BORU ÇAPININ SEÇİLMESİ</vt:lpstr>
      <vt:lpstr>PowerPoint Sunusu</vt:lpstr>
      <vt:lpstr>1. Aşama</vt:lpstr>
      <vt:lpstr>2. Aşama</vt:lpstr>
      <vt:lpstr>PowerPoint Sunusu</vt:lpstr>
      <vt:lpstr>3. Aşama</vt:lpstr>
      <vt:lpstr>PowerPoint Sunusu</vt:lpstr>
      <vt:lpstr>PowerPoint Sunusu</vt:lpstr>
      <vt:lpstr>4. Aşama</vt:lpstr>
      <vt:lpstr>PowerPoint Sunusu</vt:lpstr>
      <vt:lpstr>PowerPoint Sunusu</vt:lpstr>
      <vt:lpstr>5. Aşama</vt:lpstr>
      <vt:lpstr>PowerPoint Sunusu</vt:lpstr>
      <vt:lpstr>PowerPoint Sunusu</vt:lpstr>
      <vt:lpstr>6. Aşama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nurdan</dc:creator>
  <cp:lastModifiedBy>nurdan yaren</cp:lastModifiedBy>
  <cp:revision>1</cp:revision>
  <dcterms:created xsi:type="dcterms:W3CDTF">2023-11-14T07:24:10Z</dcterms:created>
  <dcterms:modified xsi:type="dcterms:W3CDTF">2023-11-14T07:25:19Z</dcterms:modified>
</cp:coreProperties>
</file>