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 ContentType="application/msword"/>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7" r:id="rId3"/>
    <p:sldId id="257" r:id="rId4"/>
    <p:sldId id="284" r:id="rId5"/>
    <p:sldId id="268" r:id="rId6"/>
    <p:sldId id="269" r:id="rId7"/>
    <p:sldId id="319" r:id="rId8"/>
    <p:sldId id="278" r:id="rId9"/>
    <p:sldId id="279" r:id="rId10"/>
    <p:sldId id="280" r:id="rId11"/>
    <p:sldId id="281" r:id="rId12"/>
    <p:sldId id="282" r:id="rId13"/>
    <p:sldId id="283" r:id="rId14"/>
    <p:sldId id="271" r:id="rId15"/>
    <p:sldId id="272" r:id="rId16"/>
    <p:sldId id="274" r:id="rId17"/>
    <p:sldId id="275" r:id="rId18"/>
    <p:sldId id="276" r:id="rId19"/>
    <p:sldId id="261" r:id="rId20"/>
    <p:sldId id="259" r:id="rId21"/>
    <p:sldId id="260" r:id="rId22"/>
    <p:sldId id="262" r:id="rId23"/>
    <p:sldId id="316" r:id="rId24"/>
    <p:sldId id="264" r:id="rId25"/>
    <p:sldId id="265" r:id="rId26"/>
  </p:sldIdLst>
  <p:sldSz cx="9144000" cy="6858000" type="screen4x3"/>
  <p:notesSz cx="6858000" cy="9144000"/>
  <p:defaultTextStyle>
    <a:defPPr>
      <a:defRPr lang="tr-TR"/>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9E185"/>
    <a:srgbClr val="FFFFFF"/>
    <a:srgbClr val="0000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1E0418AA-2DC7-4033-BD73-DB36F19364BD}" type="datetimeFigureOut">
              <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Asıl metin stillerini düzenlemek için tıklatın</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İkinci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Üçüncü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Dördüncü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tr-TR" sz="1200" b="0" i="0" u="none" strike="noStrike" kern="1200" cap="none" spc="0" normalizeH="0" baseline="0" noProof="0" smtClean="0">
                <a:ln>
                  <a:noFill/>
                </a:ln>
                <a:solidFill>
                  <a:schemeClr val="tx1"/>
                </a:solidFill>
                <a:effectLst/>
                <a:uLnTx/>
                <a:uFillTx/>
                <a:latin typeface="+mn-lt"/>
                <a:ea typeface="+mn-ea"/>
                <a:cs typeface="+mn-cs"/>
              </a:rPr>
              <a:t>Beşinci düzey</a:t>
            </a:r>
            <a:endParaRPr kumimoji="0" lang="tr-TR"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r-TR"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tr-TR" altLang="tr-TR" sz="1200" dirty="0"/>
            </a:fld>
            <a:endParaRPr lang="tr-TR" altLang="tr-TR"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hasCustomPrompt="1"/>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hasCustomPrompt="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p:txBody>
          <a:bodyPr vert="eaVert"/>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hasCustomPrompt="1"/>
          </p:nvPr>
        </p:nvSpPr>
        <p:spPr>
          <a:xfrm>
            <a:off x="628650" y="365125"/>
            <a:ext cx="5800725" cy="5811838"/>
          </a:xfrm>
        </p:spPr>
        <p:txBody>
          <a:bodyPr vert="eaVert"/>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hasCustomPrompt="1"/>
          </p:nvPr>
        </p:nvSpPr>
        <p:spPr>
          <a:xfrm>
            <a:off x="457200" y="274638"/>
            <a:ext cx="8229600" cy="5851525"/>
          </a:xfrm>
        </p:spPr>
        <p:txBody>
          <a:bodyPr/>
          <a:lstStyle/>
          <a:p>
            <a:pPr lvl="0"/>
            <a:r>
              <a:rPr lang="tr-TR" smtClean="0"/>
              <a:t>Asıl metin stillerini düzenlemek için tıklatın</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idx="1" hasCustomPrompt="1"/>
          </p:nvPr>
        </p:nvSpPr>
        <p:spPr/>
        <p:txBody>
          <a:bodyPr/>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endParaRPr lang="tr-TR"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İçerik Yer Tutucusu 2"/>
          <p:cNvSpPr>
            <a:spLocks noGrp="1"/>
          </p:cNvSpPr>
          <p:nvPr>
            <p:ph sz="half" idx="1" hasCustomPrompt="1"/>
          </p:nvPr>
        </p:nvSpPr>
        <p:spPr>
          <a:xfrm>
            <a:off x="628650" y="1825625"/>
            <a:ext cx="3886200" cy="4351338"/>
          </a:xfrm>
        </p:spPr>
        <p:txBody>
          <a:bodyPr/>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İçerik Yer Tutucusu 3"/>
          <p:cNvSpPr>
            <a:spLocks noGrp="1"/>
          </p:cNvSpPr>
          <p:nvPr>
            <p:ph sz="half" idx="2" hasCustomPrompt="1"/>
          </p:nvPr>
        </p:nvSpPr>
        <p:spPr>
          <a:xfrm>
            <a:off x="4629150" y="1825625"/>
            <a:ext cx="3886200" cy="4351338"/>
          </a:xfrm>
        </p:spPr>
        <p:txBody>
          <a:bodyPr/>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hasCustomPrompt="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endParaRPr lang="tr-TR" smtClean="0"/>
          </a:p>
        </p:txBody>
      </p:sp>
      <p:sp>
        <p:nvSpPr>
          <p:cNvPr id="4" name="İçerik Yer Tutucusu 3"/>
          <p:cNvSpPr>
            <a:spLocks noGrp="1"/>
          </p:cNvSpPr>
          <p:nvPr>
            <p:ph sz="half" idx="2" hasCustomPrompt="1"/>
          </p:nvPr>
        </p:nvSpPr>
        <p:spPr>
          <a:xfrm>
            <a:off x="629842" y="2505075"/>
            <a:ext cx="3868340" cy="3684588"/>
          </a:xfrm>
        </p:spPr>
        <p:txBody>
          <a:bodyPr/>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5" name="Metin Yer Tutucusu 4"/>
          <p:cNvSpPr>
            <a:spLocks noGrp="1"/>
          </p:cNvSpPr>
          <p:nvPr>
            <p:ph type="body" sz="quarter" idx="3" hasCustomPrompt="1"/>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endParaRPr lang="tr-TR" smtClean="0"/>
          </a:p>
        </p:txBody>
      </p:sp>
      <p:sp>
        <p:nvSpPr>
          <p:cNvPr id="6" name="İçerik Yer Tutucusu 5"/>
          <p:cNvSpPr>
            <a:spLocks noGrp="1"/>
          </p:cNvSpPr>
          <p:nvPr>
            <p:ph sz="quarter" idx="4" hasCustomPrompt="1"/>
          </p:nvPr>
        </p:nvSpPr>
        <p:spPr>
          <a:xfrm>
            <a:off x="4629150" y="2505075"/>
            <a:ext cx="3887391" cy="3684588"/>
          </a:xfrm>
        </p:spPr>
        <p:txBody>
          <a:bodyPr/>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p>
            <a:r>
              <a:rPr lang="tr-TR" smtClean="0"/>
              <a:t>Asıl başlık stili için tıklatın</a:t>
            </a:r>
            <a:endParaRPr lang="tr-TR"/>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hasCustomPrompt="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endParaRPr lang="tr-TR" smtClean="0"/>
          </a:p>
          <a:p>
            <a:pPr lvl="1"/>
            <a:r>
              <a:rPr lang="tr-TR" smtClean="0"/>
              <a:t>İkinci düzey</a:t>
            </a:r>
            <a:endParaRPr lang="tr-TR" smtClean="0"/>
          </a:p>
          <a:p>
            <a:pPr lvl="2"/>
            <a:r>
              <a:rPr lang="tr-TR" smtClean="0"/>
              <a:t>Üçüncü düzey</a:t>
            </a:r>
            <a:endParaRPr lang="tr-TR" smtClean="0"/>
          </a:p>
          <a:p>
            <a:pPr lvl="3"/>
            <a:r>
              <a:rPr lang="tr-TR" smtClean="0"/>
              <a:t>Dördüncü düzey</a:t>
            </a:r>
            <a:endParaRPr lang="tr-TR" smtClean="0"/>
          </a:p>
          <a:p>
            <a:pPr lvl="4"/>
            <a:r>
              <a:rPr lang="tr-TR" smtClean="0"/>
              <a:t>Beşinci düzey</a:t>
            </a:r>
            <a:endParaRPr lang="tr-TR"/>
          </a:p>
        </p:txBody>
      </p:sp>
      <p:sp>
        <p:nvSpPr>
          <p:cNvPr id="4" name="Metin Yer Tutucusu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endParaRPr lang="tr-TR"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hasCustomPrompt="1"/>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tr-TR" sz="2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Metin Yer Tutucusu 3"/>
          <p:cNvSpPr>
            <a:spLocks noGrp="1"/>
          </p:cNvSpPr>
          <p:nvPr>
            <p:ph type="body" sz="half" idx="2" hasCustomPrompt="1"/>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endParaRPr lang="tr-TR"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Başlık Yer Tutucusu 1"/>
          <p:cNvSpPr>
            <a:spLocks noGrp="1"/>
          </p:cNvSpPr>
          <p:nvPr>
            <p:ph type="title"/>
          </p:nvPr>
        </p:nvSpPr>
        <p:spPr>
          <a:xfrm>
            <a:off x="628650" y="365125"/>
            <a:ext cx="7886700" cy="1325563"/>
          </a:xfrm>
          <a:prstGeom prst="rect">
            <a:avLst/>
          </a:prstGeom>
          <a:noFill/>
          <a:ln w="9525">
            <a:noFill/>
          </a:ln>
        </p:spPr>
        <p:txBody>
          <a:bodyPr anchor="ctr" anchorCtr="0"/>
          <a:p>
            <a:pPr lvl="0"/>
            <a:r>
              <a:rPr lang="tr-TR" altLang="tr-TR" dirty="0"/>
              <a:t>Asıl başlık stili için tıklatın</a:t>
            </a:r>
            <a:endParaRPr lang="tr-TR" altLang="tr-TR" dirty="0"/>
          </a:p>
        </p:txBody>
      </p:sp>
      <p:sp>
        <p:nvSpPr>
          <p:cNvPr id="1027" name="Metin Yer Tutucusu 2"/>
          <p:cNvSpPr>
            <a:spLocks noGrp="1"/>
          </p:cNvSpPr>
          <p:nvPr>
            <p:ph type="body" idx="1"/>
          </p:nvPr>
        </p:nvSpPr>
        <p:spPr>
          <a:xfrm>
            <a:off x="628650" y="1825625"/>
            <a:ext cx="7886700" cy="4351338"/>
          </a:xfrm>
          <a:prstGeom prst="rect">
            <a:avLst/>
          </a:prstGeom>
          <a:noFill/>
          <a:ln w="9525">
            <a:noFill/>
          </a:ln>
        </p:spPr>
        <p:txBody>
          <a:bodyPr/>
          <a:p>
            <a:pPr lvl="0"/>
            <a:r>
              <a:rPr lang="tr-TR" altLang="tr-TR" dirty="0"/>
              <a:t>Asıl metin stillerini düzenle</a:t>
            </a:r>
            <a:endParaRPr lang="tr-TR" altLang="tr-TR" dirty="0"/>
          </a:p>
          <a:p>
            <a:pPr lvl="1"/>
            <a:r>
              <a:rPr lang="tr-TR" altLang="tr-TR" dirty="0"/>
              <a:t>İkinci düzey</a:t>
            </a:r>
            <a:endParaRPr lang="tr-TR" altLang="tr-TR" dirty="0"/>
          </a:p>
          <a:p>
            <a:pPr lvl="2"/>
            <a:r>
              <a:rPr lang="tr-TR" altLang="tr-TR" dirty="0"/>
              <a:t>Üçüncü düzey</a:t>
            </a:r>
            <a:endParaRPr lang="tr-TR" altLang="tr-TR" dirty="0"/>
          </a:p>
          <a:p>
            <a:pPr lvl="3"/>
            <a:r>
              <a:rPr lang="tr-TR" altLang="tr-TR" dirty="0"/>
              <a:t>Dördüncü düzey</a:t>
            </a:r>
            <a:endParaRPr lang="tr-TR" altLang="tr-TR" dirty="0"/>
          </a:p>
          <a:p>
            <a:pPr lvl="4"/>
            <a:r>
              <a:rPr lang="tr-TR" altLang="tr-TR" dirty="0"/>
              <a:t>Beşinci düzey</a:t>
            </a:r>
            <a:endParaRPr lang="tr-TR" altLang="tr-TR" dirty="0"/>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9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pPr lvl="0" eaLnBrk="1" hangingPunct="1">
              <a:buNone/>
            </a:pPr>
            <a:fld id="{9A0DB2DC-4C9A-4742-B13C-FB6460FD3503}" type="slidenum">
              <a:rPr lang="tr-TR" altLang="tr-TR" dirty="0">
                <a:latin typeface="Calibri" panose="020F0502020204030204" pitchFamily="34" charset="0"/>
              </a:rPr>
            </a:fld>
            <a:endParaRPr lang="tr-TR" altLang="tr-TR"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12.xml"/><Relationship Id="rId2" Type="http://schemas.openxmlformats.org/officeDocument/2006/relationships/image" Target="../media/image18.emf"/><Relationship Id="rId1" Type="http://schemas.openxmlformats.org/officeDocument/2006/relationships/oleObject" Target="../embeddings/Document2.doc"/></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9.emf"/><Relationship Id="rId1" Type="http://schemas.openxmlformats.org/officeDocument/2006/relationships/oleObject" Target="../embeddings/Document3.doc"/></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1.emf"/><Relationship Id="rId1"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2.xml"/><Relationship Id="rId2" Type="http://schemas.openxmlformats.org/officeDocument/2006/relationships/image" Target="../media/image22.emf"/><Relationship Id="rId1"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2.xml"/><Relationship Id="rId2" Type="http://schemas.openxmlformats.org/officeDocument/2006/relationships/image" Target="../media/image2.emf"/><Relationship Id="rId1" Type="http://schemas.openxmlformats.org/officeDocument/2006/relationships/oleObject" Target="../embeddings/Document1.doc"/></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file:///C:\Users\Ganyan\Desktop\videoplayback.mp4" TargetMode="External"/><Relationship Id="rId1" Type="http://schemas.openxmlformats.org/officeDocument/2006/relationships/video" Target="file:///C:\Users\Ganyan\Desktop\videoplayback.mp4"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1"/>
          <p:cNvPicPr>
            <a:picLocks noChangeAspect="1"/>
          </p:cNvPicPr>
          <p:nvPr/>
        </p:nvPicPr>
        <p:blipFill>
          <a:blip r:embed="rId1"/>
          <a:stretch>
            <a:fillRect/>
          </a:stretch>
        </p:blipFill>
        <p:spPr>
          <a:xfrm>
            <a:off x="-15875" y="-26987"/>
            <a:ext cx="9175750" cy="6884987"/>
          </a:xfrm>
          <a:prstGeom prst="rect">
            <a:avLst/>
          </a:prstGeom>
          <a:noFill/>
          <a:ln w="9525">
            <a:noFill/>
          </a:ln>
        </p:spPr>
      </p:pic>
      <p:sp>
        <p:nvSpPr>
          <p:cNvPr id="2" name="Rectangle 2"/>
          <p:cNvSpPr>
            <a:spLocks noGrp="1" noChangeArrowheads="1"/>
          </p:cNvSpPr>
          <p:nvPr>
            <p:ph type="title" hasCustomPrompt="1"/>
          </p:nvPr>
        </p:nvSpPr>
        <p:spPr>
          <a:xfrm>
            <a:off x="-15875" y="260350"/>
            <a:ext cx="9159875" cy="1368425"/>
          </a:xfrm>
          <a:solidFill>
            <a:srgbClr val="C9E185">
              <a:alpha val="47843"/>
            </a:srgbClr>
          </a:solidFill>
        </p:spPr>
        <p:txBody>
          <a:bodyPr vert="horz" wrap="square" lIns="91440" tIns="45720" rIns="91440" bIns="45720" numCol="1" anchor="ctr" anchorCtr="0" compatLnSpc="1"/>
          <a:p>
            <a:pPr algn="ctr" eaLnBrk="1" hangingPunct="1"/>
            <a:r>
              <a:rPr lang="tr-TR" altLang="en-US" sz="3000" b="1" dirty="0">
                <a:solidFill>
                  <a:srgbClr val="FFFFFF"/>
                </a:solidFill>
                <a:latin typeface="Calibri" panose="020F0502020204030204" pitchFamily="34" charset="0"/>
                <a:cs typeface="Arial" panose="020B0604020202020204" pitchFamily="34" charset="0"/>
              </a:rPr>
              <a:t>AĞAÇALTI MİKRO YAĞMURLAMA SULAMA YÖNTEMİ </a:t>
            </a:r>
            <a:endParaRPr lang="tr-TR" altLang="en-US" sz="3000" b="1" dirty="0">
              <a:solidFill>
                <a:srgbClr val="FFFFFF"/>
              </a:solidFill>
              <a:latin typeface="Calibri" panose="020F0502020204030204" pitchFamily="34" charset="0"/>
              <a:ea typeface="Arial" panose="020B0604020202020204" pitchFamily="34" charset="0"/>
            </a:endParaRPr>
          </a:p>
        </p:txBody>
      </p:sp>
      <p:sp>
        <p:nvSpPr>
          <p:cNvPr id="2052" name="3 Metin kutusu"/>
          <p:cNvSpPr txBox="1"/>
          <p:nvPr/>
        </p:nvSpPr>
        <p:spPr>
          <a:xfrm>
            <a:off x="0" y="6308725"/>
            <a:ext cx="9144000" cy="647700"/>
          </a:xfrm>
          <a:prstGeom prst="rect">
            <a:avLst/>
          </a:prstGeom>
          <a:noFill/>
          <a:ln w="9525">
            <a:noFill/>
          </a:ln>
        </p:spPr>
        <p:txBody>
          <a:bodyPr>
            <a:spAutoFit/>
          </a:bodyPr>
          <a:p>
            <a:pPr algn="ctr" eaLnBrk="1" hangingPunct="1"/>
            <a:r>
              <a:rPr lang="tr-TR" altLang="tr-TR" b="1" dirty="0">
                <a:solidFill>
                  <a:srgbClr val="C00000"/>
                </a:solidFill>
                <a:latin typeface="Arial" panose="020B0604020202020204" pitchFamily="34" charset="0"/>
              </a:rPr>
              <a:t>Prof. Dr. A. Halim ORTA</a:t>
            </a:r>
            <a:endParaRPr lang="en-US" altLang="tr-TR" b="1" dirty="0">
              <a:solidFill>
                <a:srgbClr val="C00000"/>
              </a:solidFill>
              <a:latin typeface="Arial" panose="020B0604020202020204" pitchFamily="34" charset="0"/>
            </a:endParaRPr>
          </a:p>
          <a:p>
            <a:pPr algn="ctr" eaLnBrk="1" hangingPunct="1"/>
            <a:endParaRPr lang="tr-TR" altLang="tr-TR"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1267" name="Picture 4" descr="DSCI0015"/>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2291" name="Picture 4" descr="DSCI0016"/>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3315" name="Picture 4" descr="DSCI0020"/>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4339" name="Picture 4" descr="PIC_0018"/>
          <p:cNvPicPr>
            <a:picLocks noGrp="1" noChangeAspect="1"/>
          </p:cNvPicPr>
          <p:nvPr>
            <p:ph idx="1" hasCustomPrompt="1"/>
          </p:nvPr>
        </p:nvPicPr>
        <p:blipFill>
          <a:blip r:embed="rId1"/>
          <a:srcRect/>
          <a:stretch>
            <a:fillRect/>
          </a:stretch>
        </p:blipFill>
        <p:spPr>
          <a:xfrm>
            <a:off x="0" y="0"/>
            <a:ext cx="9144000" cy="7280275"/>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5363" name="Picture 4" descr="PIC_0019"/>
          <p:cNvPicPr>
            <a:picLocks noGrp="1" noChangeAspect="1"/>
          </p:cNvPicPr>
          <p:nvPr>
            <p:ph idx="1" hasCustomPrompt="1"/>
          </p:nvPr>
        </p:nvPicPr>
        <p:blipFill>
          <a:blip r:embed="rId1"/>
          <a:srcRect/>
          <a:stretch>
            <a:fillRect/>
          </a:stretch>
        </p:blipFill>
        <p:spPr>
          <a:xfrm>
            <a:off x="0" y="0"/>
            <a:ext cx="9144000" cy="6880225"/>
          </a:xfr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6387" name="Picture 4" descr="PIC_0024"/>
          <p:cNvPicPr>
            <a:picLocks noGrp="1" noChangeAspect="1"/>
          </p:cNvPicPr>
          <p:nvPr>
            <p:ph idx="1" hasCustomPrompt="1"/>
          </p:nvPr>
        </p:nvPicPr>
        <p:blipFill>
          <a:blip r:embed="rId1"/>
          <a:srcRect/>
          <a:stretch>
            <a:fillRect/>
          </a:stretch>
        </p:blipFill>
        <p:spPr>
          <a:xfrm>
            <a:off x="0" y="0"/>
            <a:ext cx="9144000" cy="6880225"/>
          </a:xfr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4" descr="PIC_0026"/>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4" descr="PIC_0028"/>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3"/>
          <p:cNvSpPr>
            <a:spLocks noGrp="1"/>
          </p:cNvSpPr>
          <p:nvPr>
            <p:ph idx="1" hasCustomPrompt="1"/>
          </p:nvPr>
        </p:nvSpPr>
        <p:spPr>
          <a:xfrm>
            <a:off x="457200" y="981075"/>
            <a:ext cx="8229600" cy="4597400"/>
          </a:xfrm>
          <a:ln/>
        </p:spPr>
        <p:txBody>
          <a:bodyPr vert="horz" wrap="square" lIns="91440" tIns="45720" rIns="91440" bIns="45720" anchor="t" anchorCtr="0"/>
          <a:p>
            <a:pPr algn="just" eaLnBrk="1" hangingPunct="1">
              <a:lnSpc>
                <a:spcPct val="150000"/>
              </a:lnSpc>
              <a:buClr>
                <a:srgbClr val="C00000"/>
              </a:buClr>
              <a:buFont typeface="Wingdings" panose="05000000000000000000" pitchFamily="2" charset="2"/>
              <a:buChar char="Ø"/>
            </a:pPr>
            <a:r>
              <a:rPr lang="tr-TR" altLang="en-US" sz="2000" b="1" dirty="0">
                <a:latin typeface="Arial" panose="020B0604020202020204" pitchFamily="34" charset="0"/>
                <a:cs typeface="Arial" panose="020B0604020202020204" pitchFamily="34" charset="0"/>
              </a:rPr>
              <a:t>Ağaçaltı mikro yağmurlama sulama yönteminde işletme basıncı 1 - 2 atm kadardır. Başlık debileri ise genellikle 30 - 300 L/h arasında değişmektedir. Bir yağmurlama başlığı, yaklaşık ağaç tacının izdüşümü kadar bir alanı ıslatır. Bu nedenle, gerek sıra üzerindeki ağaçlar arasında, gerekse ağaç sıraları arasında ıslatılmayan kuru bir alan kalabilir. Bu yöntemde, başlık aralığı sıra üzerindeki ağaç aralığına, lateral aralığı ise ağaç sıra aralığına eşittir (Şekil 8.2).</a:t>
            </a:r>
            <a:endParaRPr lang="tr-TR" altLang="en-US" sz="2000" b="1" dirty="0">
              <a:latin typeface="Arial" panose="020B0604020202020204" pitchFamily="34" charset="0"/>
              <a:ea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2" name="Object 5"/>
          <p:cNvGraphicFramePr>
            <a:graphicFrameLocks noGrp="1" noChangeAspect="1"/>
          </p:cNvGraphicFramePr>
          <p:nvPr>
            <p:ph hasCustomPrompt="1"/>
          </p:nvPr>
        </p:nvGraphicFramePr>
        <p:xfrm>
          <a:off x="0" y="1196975"/>
          <a:ext cx="10167938" cy="4035425"/>
        </p:xfrm>
        <a:graphic>
          <a:graphicData uri="http://schemas.openxmlformats.org/presentationml/2006/ole">
            <mc:AlternateContent xmlns:mc="http://schemas.openxmlformats.org/markup-compatibility/2006">
              <mc:Choice xmlns:v="urn:schemas-microsoft-com:vml" Requires="v">
                <p:oleObj spid="_x0000_s3077" name="" r:id="rId1" imgW="6214745" imgH="2468880" progId="Word.Document.8">
                  <p:embed/>
                </p:oleObj>
              </mc:Choice>
              <mc:Fallback>
                <p:oleObj name="" r:id="rId1" imgW="6214745" imgH="2468880" progId="Word.Document.8">
                  <p:embed/>
                  <p:pic>
                    <p:nvPicPr>
                      <p:cNvPr id="0" name="Picture 3076"/>
                      <p:cNvPicPr/>
                      <p:nvPr/>
                    </p:nvPicPr>
                    <p:blipFill>
                      <a:blip r:embed="rId2"/>
                      <a:srcRect/>
                      <a:stretch>
                        <a:fillRect/>
                      </a:stretch>
                    </p:blipFill>
                    <p:spPr>
                      <a:xfrm>
                        <a:off x="0" y="1196975"/>
                        <a:ext cx="10167938" cy="4035425"/>
                      </a:xfrm>
                      <a:prstGeom prst="rect">
                        <a:avLst/>
                      </a:prstGeom>
                      <a:noFill/>
                      <a:ln w="38100">
                        <a:miter/>
                      </a:ln>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3"/>
          <p:cNvSpPr>
            <a:spLocks noGrp="1"/>
          </p:cNvSpPr>
          <p:nvPr>
            <p:ph idx="1" hasCustomPrompt="1"/>
          </p:nvPr>
        </p:nvSpPr>
        <p:spPr>
          <a:xfrm>
            <a:off x="395288" y="260350"/>
            <a:ext cx="8229600" cy="6264275"/>
          </a:xfrm>
          <a:ln/>
        </p:spPr>
        <p:txBody>
          <a:bodyPr vert="horz" wrap="square" lIns="91440" tIns="45720" rIns="91440" bIns="45720" anchor="t" anchorCtr="0"/>
          <a:p>
            <a:pPr algn="ctr" eaLnBrk="1" hangingPunct="1">
              <a:lnSpc>
                <a:spcPct val="145000"/>
              </a:lnSpc>
              <a:buFontTx/>
              <a:buNone/>
            </a:pPr>
            <a:r>
              <a:rPr lang="tr-TR" altLang="en-US" sz="1800" b="1" dirty="0"/>
              <a:t>	</a:t>
            </a:r>
            <a:r>
              <a:rPr lang="tr-TR" altLang="en-US" sz="2000" b="1" dirty="0">
                <a:solidFill>
                  <a:srgbClr val="C00000"/>
                </a:solidFill>
                <a:latin typeface="Arial" panose="020B0604020202020204" pitchFamily="34" charset="0"/>
                <a:cs typeface="Arial" panose="020B0604020202020204" pitchFamily="34" charset="0"/>
              </a:rPr>
              <a:t>AĞAÇALTI MİKRO YAĞMURLAMA SULAMA YÖNTEMİ         </a:t>
            </a:r>
            <a:endParaRPr lang="tr-TR" altLang="en-US" sz="1800" b="1" dirty="0">
              <a:solidFill>
                <a:srgbClr val="C00000"/>
              </a:solidFill>
              <a:latin typeface="Arial" panose="020B0604020202020204" pitchFamily="34" charset="0"/>
              <a:cs typeface="Arial" panose="020B0604020202020204" pitchFamily="34" charset="0"/>
            </a:endParaRPr>
          </a:p>
          <a:p>
            <a:pPr algn="just" eaLnBrk="1" hangingPunct="1">
              <a:lnSpc>
                <a:spcPct val="150000"/>
              </a:lnSpc>
              <a:buFontTx/>
              <a:buNone/>
            </a:pPr>
            <a:r>
              <a:rPr lang="tr-TR" altLang="en-US" sz="1800" b="1" dirty="0"/>
              <a:t>		</a:t>
            </a:r>
            <a:r>
              <a:rPr lang="tr-TR" altLang="en-US" sz="1800" b="1" dirty="0">
                <a:latin typeface="Arial" panose="020B0604020202020204" pitchFamily="34" charset="0"/>
                <a:cs typeface="Arial" panose="020B0604020202020204" pitchFamily="34" charset="0"/>
              </a:rPr>
              <a:t>Yağmurlama sulama yönteminde de değinildiği gibi, meyve bahçelerinin sulanmasında küçük yağmurlama başlıklarından yaygın olarak yararlanılmaktadır. Küçük yağmurlama başlıklarının kullanıldığı yağmurlama sulama yöntemine ağaçaltı mikro yağmurlama sulama yöntemi adı da verilmektedir. Sistem unsurları, damla sulama sistem unsurları ile aynıdır. Tek fark, damlatıcılar yerine küçük yağmurlama başlıklarının kullanılmasıdır. Başka bir deyişle, ağaçaltı mikro yağmurlama sulama sistemi; pompa birimi, kontrol birimi, ana boru hattı, manifold boru hatları, lateral boru hatları ve küçük yağmurlama başlıklarından oluşur. Bu yöntemde, her ağaç sırasına bir lateral boru hattı döşenir ve lateral boyunca her ağacın altına bir yağmurlama başlığı konur. Ağaçaltı mikro yağmurlama sulama sistemi unsurları Şekil 8.1 de görülmektedir.</a:t>
            </a:r>
            <a:endParaRPr lang="tr-TR" altLang="en-US" sz="1800" b="1" dirty="0">
              <a:latin typeface="Arial" panose="020B0604020202020204" pitchFamily="34" charset="0"/>
              <a:ea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hasCustomPrompt="1"/>
          </p:nvPr>
        </p:nvSpPr>
        <p:spPr>
          <a:xfrm>
            <a:off x="457200" y="1268413"/>
            <a:ext cx="8229600" cy="3949700"/>
          </a:xfrm>
          <a:ln/>
        </p:spPr>
        <p:txBody>
          <a:bodyPr vert="horz" wrap="square" lIns="91440" tIns="45720" rIns="91440" bIns="45720" anchor="t" anchorCtr="0"/>
          <a:p>
            <a:pPr algn="just" eaLnBrk="1" hangingPunct="1">
              <a:lnSpc>
                <a:spcPct val="150000"/>
              </a:lnSpc>
              <a:buClr>
                <a:srgbClr val="C00000"/>
              </a:buClr>
              <a:buFont typeface="Wingdings" panose="05000000000000000000" pitchFamily="2" charset="2"/>
              <a:buChar char="Ø"/>
            </a:pPr>
            <a:r>
              <a:rPr lang="tr-TR" altLang="en-US" sz="2000" b="1" dirty="0">
                <a:latin typeface="Arial" panose="020B0604020202020204" pitchFamily="34" charset="0"/>
                <a:cs typeface="Arial" panose="020B0604020202020204" pitchFamily="34" charset="0"/>
              </a:rPr>
              <a:t>Küçük yağmurlama başlıklarını üreten her kuruluş, başlık teknik özelliklerini belirten bir çizelgeyi planlayıcı ya da uygulayıcıya vermekle yükümlüdür. Bu teknik çizelgede; optimum işletme basınçları, başlık debileri, ıslatma çapları ve yağmurlama ­hızı değerleri yer alır. Sistemin planlanması ve işletilmesi bu değerlere göre</a:t>
            </a:r>
            <a:r>
              <a:rPr lang="tr-TR" altLang="en-US" sz="2000" b="1" i="1" dirty="0">
                <a:latin typeface="Arial" panose="020B0604020202020204" pitchFamily="34" charset="0"/>
                <a:cs typeface="Arial" panose="020B0604020202020204" pitchFamily="34" charset="0"/>
              </a:rPr>
              <a:t> </a:t>
            </a:r>
            <a:r>
              <a:rPr lang="tr-TR" altLang="en-US" sz="2000" b="1" dirty="0">
                <a:latin typeface="Arial" panose="020B0604020202020204" pitchFamily="34" charset="0"/>
                <a:cs typeface="Arial" panose="020B0604020202020204" pitchFamily="34" charset="0"/>
              </a:rPr>
              <a:t>yapılır. Küçük yağmurlama başlıklarına ilişkin örnek bir teknik çizelge (Çizelge 8.1) aşağıda verilmiştir. </a:t>
            </a:r>
            <a:endParaRPr lang="tr-TR" altLang="en-US" sz="2000" b="1" dirty="0">
              <a:latin typeface="Arial" panose="020B0604020202020204" pitchFamily="34" charset="0"/>
              <a:ea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30" name="Object 3"/>
          <p:cNvGraphicFramePr>
            <a:graphicFrameLocks noGrp="1" noChangeAspect="1"/>
          </p:cNvGraphicFramePr>
          <p:nvPr>
            <p:ph idx="1" hasCustomPrompt="1"/>
          </p:nvPr>
        </p:nvGraphicFramePr>
        <p:xfrm>
          <a:off x="179388" y="1484313"/>
          <a:ext cx="9501187" cy="2986087"/>
        </p:xfrm>
        <a:graphic>
          <a:graphicData uri="http://schemas.openxmlformats.org/presentationml/2006/ole">
            <mc:AlternateContent xmlns:mc="http://schemas.openxmlformats.org/markup-compatibility/2006">
              <mc:Choice xmlns:v="urn:schemas-microsoft-com:vml" Requires="v">
                <p:oleObj spid="_x0000_s3079" name="" r:id="rId1" imgW="5937250" imgH="1868170" progId="Word.Document.8">
                  <p:embed/>
                </p:oleObj>
              </mc:Choice>
              <mc:Fallback>
                <p:oleObj name="" r:id="rId1" imgW="5937250" imgH="1868170" progId="Word.Document.8">
                  <p:embed/>
                  <p:pic>
                    <p:nvPicPr>
                      <p:cNvPr id="0" name="Picture 3078"/>
                      <p:cNvPicPr/>
                      <p:nvPr/>
                    </p:nvPicPr>
                    <p:blipFill>
                      <a:blip r:embed="rId2"/>
                      <a:srcRect/>
                      <a:stretch>
                        <a:fillRect/>
                      </a:stretch>
                    </p:blipFill>
                    <p:spPr>
                      <a:xfrm>
                        <a:off x="179388" y="1484313"/>
                        <a:ext cx="9501187" cy="2986087"/>
                      </a:xfrm>
                      <a:prstGeom prst="rect">
                        <a:avLst/>
                      </a:prstGeom>
                      <a:noFill/>
                      <a:ln w="38100">
                        <a:miter/>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İçerik Yer Tutucusu 1"/>
          <p:cNvSpPr>
            <a:spLocks noGrp="1" noRot="1" noChangeAspect="1" noMove="1" noResize="1" noEditPoints="1" noAdjustHandles="1" noChangeArrowheads="1" noChangeShapeType="1" noTextEdit="1"/>
          </p:cNvSpPr>
          <p:nvPr>
            <p:ph hasCustomPrompt="1"/>
          </p:nvPr>
        </p:nvSpPr>
        <p:spPr bwMode="auto">
          <a:xfrm>
            <a:off x="457200" y="274638"/>
            <a:ext cx="8229600" cy="6466730"/>
          </a:xfrm>
          <a:blipFill>
            <a:blip r:embed="rId1"/>
            <a:stretch>
              <a:fillRect l="-741"/>
            </a:stretch>
          </a:blipFill>
          <a:ln/>
          <a:effectLst/>
          <a:scene3d>
            <a:camera prst="orthographicFront"/>
            <a:lightRig rig="balanced" dir="t"/>
          </a:scene3d>
          <a:sp3d prstMaterial="plastic"/>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p>
            <a:pPr marL="171450" marR="0" lvl="0" indent="-171450" algn="l" defTabSz="685800" rtl="0" eaLnBrk="1" fontAlgn="base" latinLnBrk="0" hangingPunct="1">
              <a:lnSpc>
                <a:spcPct val="90000"/>
              </a:lnSpc>
              <a:spcBef>
                <a:spcPts val="750"/>
              </a:spcBef>
              <a:spcAft>
                <a:spcPct val="0"/>
              </a:spcAft>
              <a:buClrTx/>
              <a:buSzTx/>
              <a:buFont typeface="Arial" panose="020B0604020202020204" pitchFamily="34" charset="0"/>
              <a:buChar char="•"/>
              <a:defRPr/>
            </a:pPr>
            <a:r>
              <a:rPr kumimoji="0" lang="tr-TR" sz="2100" b="0" i="0" u="none" strike="noStrike" kern="1200" cap="none" spc="0" normalizeH="0" baseline="0" noProof="0">
                <a:ln>
                  <a:noFill/>
                </a:ln>
                <a:noFill/>
                <a:effectLst/>
                <a:uLnTx/>
                <a:uFillTx/>
                <a:latin typeface="+mn-lt"/>
                <a:ea typeface="+mn-ea"/>
                <a:cs typeface="+mn-cs"/>
              </a:rPr>
              <a:t> </a:t>
            </a:r>
            <a:endParaRPr kumimoji="0" lang="tr-TR" sz="2100" b="0" i="0" u="none" strike="noStrike" kern="1200" cap="none" spc="0" normalizeH="0" baseline="0" noProof="0">
              <a:ln>
                <a:noFill/>
              </a:ln>
              <a:no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78" name="Object 3"/>
          <p:cNvGraphicFramePr>
            <a:graphicFrameLocks noGrp="1" noChangeAspect="1"/>
          </p:cNvGraphicFramePr>
          <p:nvPr>
            <p:ph idx="1" hasCustomPrompt="1"/>
          </p:nvPr>
        </p:nvGraphicFramePr>
        <p:xfrm>
          <a:off x="217488" y="457200"/>
          <a:ext cx="8412162" cy="7391400"/>
        </p:xfrm>
        <a:graphic>
          <a:graphicData uri="http://schemas.openxmlformats.org/presentationml/2006/ole">
            <mc:AlternateContent xmlns:mc="http://schemas.openxmlformats.org/markup-compatibility/2006">
              <mc:Choice xmlns:v="urn:schemas-microsoft-com:vml" Requires="v">
                <p:oleObj spid="_x0000_s3078" name="" r:id="rId1" imgW="8166100" imgH="7162800" progId="Word.Document.8">
                  <p:embed/>
                </p:oleObj>
              </mc:Choice>
              <mc:Fallback>
                <p:oleObj name="" r:id="rId1" imgW="8166100" imgH="7162800" progId="Word.Document.8">
                  <p:embed/>
                  <p:pic>
                    <p:nvPicPr>
                      <p:cNvPr id="0" name="Picture 3077"/>
                      <p:cNvPicPr/>
                      <p:nvPr/>
                    </p:nvPicPr>
                    <p:blipFill>
                      <a:blip r:embed="rId2">
                        <a:clrChange>
                          <a:clrFrom>
                            <a:srgbClr val="000000"/>
                          </a:clrFrom>
                          <a:clrTo>
                            <a:srgbClr val="ED7D31"/>
                          </a:clrTo>
                        </a:clrChange>
                        <a:clrChange>
                          <a:clrFrom>
                            <a:srgbClr val="FFFFFF"/>
                          </a:clrFrom>
                          <a:clrTo>
                            <a:srgbClr val="FFFFFF"/>
                          </a:clrTo>
                        </a:clrChange>
                      </a:blip>
                      <a:srcRect/>
                      <a:stretch>
                        <a:fillRect/>
                      </a:stretch>
                    </p:blipFill>
                    <p:spPr>
                      <a:xfrm>
                        <a:off x="217488" y="457200"/>
                        <a:ext cx="8412162" cy="7391400"/>
                      </a:xfrm>
                      <a:prstGeom prst="rect">
                        <a:avLst/>
                      </a:prstGeom>
                      <a:noFill/>
                      <a:ln w="38100">
                        <a:miter/>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2" name="Object 3"/>
          <p:cNvGraphicFramePr>
            <a:graphicFrameLocks noGrp="1" noChangeAspect="1"/>
          </p:cNvGraphicFramePr>
          <p:nvPr>
            <p:ph hasCustomPrompt="1"/>
          </p:nvPr>
        </p:nvGraphicFramePr>
        <p:xfrm>
          <a:off x="261938" y="476250"/>
          <a:ext cx="8626475" cy="6948488"/>
        </p:xfrm>
        <a:graphic>
          <a:graphicData uri="http://schemas.openxmlformats.org/presentationml/2006/ole">
            <mc:AlternateContent xmlns:mc="http://schemas.openxmlformats.org/markup-compatibility/2006">
              <mc:Choice xmlns:v="urn:schemas-microsoft-com:vml" Requires="v">
                <p:oleObj spid="_x0000_s3076" name="" r:id="rId1" imgW="8064500" imgH="6489700" progId="Word.Document.8">
                  <p:embed/>
                </p:oleObj>
              </mc:Choice>
              <mc:Fallback>
                <p:oleObj name="" r:id="rId1" imgW="8064500" imgH="6489700" progId="Word.Document.8">
                  <p:embed/>
                  <p:pic>
                    <p:nvPicPr>
                      <p:cNvPr id="0" name="Picture 3075"/>
                      <p:cNvPicPr/>
                      <p:nvPr/>
                    </p:nvPicPr>
                    <p:blipFill>
                      <a:blip r:embed="rId2">
                        <a:clrChange>
                          <a:clrFrom>
                            <a:srgbClr val="000000"/>
                          </a:clrFrom>
                          <a:clrTo>
                            <a:srgbClr val="ED7D31"/>
                          </a:clrTo>
                        </a:clrChange>
                      </a:blip>
                      <a:srcRect/>
                      <a:stretch>
                        <a:fillRect/>
                      </a:stretch>
                    </p:blipFill>
                    <p:spPr>
                      <a:xfrm>
                        <a:off x="261938" y="476250"/>
                        <a:ext cx="8626475" cy="6948488"/>
                      </a:xfrm>
                      <a:prstGeom prst="rect">
                        <a:avLst/>
                      </a:prstGeom>
                      <a:noFill/>
                      <a:ln w="38100">
                        <a:miter/>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8" name="Object 5"/>
          <p:cNvGraphicFramePr>
            <a:graphicFrameLocks noGrp="1" noChangeAspect="1"/>
          </p:cNvGraphicFramePr>
          <p:nvPr>
            <p:ph hasCustomPrompt="1"/>
          </p:nvPr>
        </p:nvGraphicFramePr>
        <p:xfrm>
          <a:off x="250825" y="269875"/>
          <a:ext cx="8713788" cy="6559550"/>
        </p:xfrm>
        <a:graphic>
          <a:graphicData uri="http://schemas.openxmlformats.org/presentationml/2006/ole">
            <mc:AlternateContent xmlns:mc="http://schemas.openxmlformats.org/markup-compatibility/2006">
              <mc:Choice xmlns:v="urn:schemas-microsoft-com:vml" Requires="v">
                <p:oleObj spid="_x0000_s3076" name="" r:id="rId1" imgW="5952490" imgH="4480560" progId="Word.Document.8">
                  <p:embed/>
                </p:oleObj>
              </mc:Choice>
              <mc:Fallback>
                <p:oleObj name="" r:id="rId1" imgW="5952490" imgH="4480560" progId="Word.Document.8">
                  <p:embed/>
                  <p:pic>
                    <p:nvPicPr>
                      <p:cNvPr id="0" name="Picture 3075"/>
                      <p:cNvPicPr/>
                      <p:nvPr/>
                    </p:nvPicPr>
                    <p:blipFill>
                      <a:blip r:embed="rId2"/>
                      <a:srcRect/>
                      <a:stretch>
                        <a:fillRect/>
                      </a:stretch>
                    </p:blipFill>
                    <p:spPr>
                      <a:xfrm>
                        <a:off x="250825" y="269875"/>
                        <a:ext cx="8713788" cy="6559550"/>
                      </a:xfrm>
                      <a:prstGeom prst="rect">
                        <a:avLst/>
                      </a:prstGeom>
                      <a:noFill/>
                      <a:ln w="38100">
                        <a:miter/>
                      </a:ln>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5123" name="Picture 4" descr="PIC_0050"/>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3" descr="C:\Users\SB\Documents\screenshots\screenshot.63.jpg"/>
          <p:cNvPicPr>
            <a:picLocks noChangeAspect="1"/>
          </p:cNvPicPr>
          <p:nvPr/>
        </p:nvPicPr>
        <p:blipFill>
          <a:blip r:embed="rId1"/>
          <a:srcRect l="49657"/>
          <a:stretch>
            <a:fillRect/>
          </a:stretch>
        </p:blipFill>
        <p:spPr>
          <a:xfrm>
            <a:off x="4572000" y="1557338"/>
            <a:ext cx="4176713" cy="3240087"/>
          </a:xfrm>
          <a:prstGeom prst="rect">
            <a:avLst/>
          </a:prstGeom>
          <a:noFill/>
          <a:ln w="9525">
            <a:noFill/>
          </a:ln>
        </p:spPr>
      </p:pic>
      <p:pic>
        <p:nvPicPr>
          <p:cNvPr id="6147" name="Picture 1"/>
          <p:cNvPicPr>
            <a:picLocks noChangeAspect="1"/>
          </p:cNvPicPr>
          <p:nvPr/>
        </p:nvPicPr>
        <p:blipFill>
          <a:blip r:embed="rId2"/>
          <a:stretch>
            <a:fillRect/>
          </a:stretch>
        </p:blipFill>
        <p:spPr>
          <a:xfrm>
            <a:off x="0" y="908050"/>
            <a:ext cx="4572000" cy="4392613"/>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itle 1"/>
          <p:cNvSpPr>
            <a:spLocks noGrp="1"/>
          </p:cNvSpPr>
          <p:nvPr>
            <p:ph type="title" hasCustomPrompt="1"/>
          </p:nvPr>
        </p:nvSpPr>
        <p:spPr>
          <a:ln/>
        </p:spPr>
        <p:txBody>
          <a:bodyPr vert="horz" wrap="square" lIns="91440" tIns="45720" rIns="91440" bIns="45720" anchor="ctr" anchorCtr="0"/>
          <a:p>
            <a:endParaRPr dirty="0"/>
          </a:p>
        </p:txBody>
      </p:sp>
      <p:pic>
        <p:nvPicPr>
          <p:cNvPr id="8" name="videoplayback.mp4">
            <a:hlinkClick r:id="" action="ppaction://media"/>
          </p:cNvPr>
          <p:cNvPicPr>
            <a:picLocks noGrp="1" noRot="1" noChangeAspect="1"/>
          </p:cNvPicPr>
          <p:nvPr>
            <p:ph idx="1" hasCustomPrompt="1"/>
            <a:videoFile r:link="rId1"/>
            <p:extLst>
              <p:ext uri="{DAA4B4D4-6D71-4841-9C94-3DE7FCFB9230}">
                <p14:media xmlns:p14="http://schemas.microsoft.com/office/powerpoint/2010/main" r:link="rId2"/>
              </p:ext>
            </p:extLst>
          </p:nvPr>
        </p:nvPicPr>
        <p:blipFill>
          <a:blip r:embed="rId3"/>
          <a:srcRect/>
          <a:stretch>
            <a:fillRect/>
          </a:stretch>
        </p:blipFill>
        <p:spPr>
          <a:xfrm>
            <a:off x="1042988" y="1690688"/>
            <a:ext cx="6816725" cy="3833812"/>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showWhenStopped="1">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8195" name="Picture 4" descr="DSCI0008"/>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9219" name="Picture 4" descr="DSCI0011"/>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5"/>
          <p:cNvSpPr>
            <a:spLocks noGrp="1"/>
          </p:cNvSpPr>
          <p:nvPr>
            <p:ph type="title" hasCustomPrompt="1"/>
          </p:nvPr>
        </p:nvSpPr>
        <p:spPr>
          <a:ln/>
        </p:spPr>
        <p:txBody>
          <a:bodyPr vert="horz" wrap="square" lIns="91440" tIns="45720" rIns="91440" bIns="45720" anchor="ctr" anchorCtr="0"/>
          <a:p>
            <a:pPr eaLnBrk="1" hangingPunct="1"/>
            <a:endParaRPr lang="en-US" altLang="en-US" dirty="0"/>
          </a:p>
        </p:txBody>
      </p:sp>
      <p:pic>
        <p:nvPicPr>
          <p:cNvPr id="10243" name="Picture 4" descr="DSCI0013"/>
          <p:cNvPicPr>
            <a:picLocks noGrp="1" noChangeAspect="1"/>
          </p:cNvPicPr>
          <p:nvPr>
            <p:ph idx="1" hasCustomPrompt="1"/>
          </p:nvPr>
        </p:nvPicPr>
        <p:blipFill>
          <a:blip r:embed="rId1"/>
          <a:srcRect/>
          <a:stretch>
            <a:fillRect/>
          </a:stretch>
        </p:blipFill>
        <p:spPr>
          <a:xfrm>
            <a:off x="0" y="0"/>
            <a:ext cx="9144000" cy="6858000"/>
          </a:xfrm>
          <a:ln/>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1844</Words>
  <Application>WPS Presentation</Application>
  <PresentationFormat>Ekran Gösterisi (4:3)</PresentationFormat>
  <Paragraphs>14</Paragraphs>
  <Slides>24</Slides>
  <Notes>7</Notes>
  <HiddenSlides>0</HiddenSlides>
  <MMClips>1</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5</vt:i4>
      </vt:variant>
      <vt:variant>
        <vt:lpstr>幻灯片标题</vt:lpstr>
      </vt:variant>
      <vt:variant>
        <vt:i4>24</vt:i4>
      </vt:variant>
    </vt:vector>
  </HeadingPairs>
  <TitlesOfParts>
    <vt:vector size="39" baseType="lpstr">
      <vt:lpstr>Arial</vt:lpstr>
      <vt:lpstr>SimSun</vt:lpstr>
      <vt:lpstr>Wingdings</vt:lpstr>
      <vt:lpstr>Calibri</vt:lpstr>
      <vt:lpstr>Calibri Light</vt:lpstr>
      <vt:lpstr>Times New Roman</vt:lpstr>
      <vt:lpstr>Symbol</vt:lpstr>
      <vt:lpstr>Microsoft YaHei</vt:lpstr>
      <vt:lpstr>Arial Unicode MS</vt:lpstr>
      <vt:lpstr>Office Teması</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DLTCM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Hakan OKURSOY</dc:creator>
  <cp:lastModifiedBy>nurdanyarennn</cp:lastModifiedBy>
  <cp:revision>64</cp:revision>
  <dcterms:created xsi:type="dcterms:W3CDTF">2004-01-07T19:06:10Z</dcterms:created>
  <dcterms:modified xsi:type="dcterms:W3CDTF">2024-01-04T06:30:52Z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F44860B0F5854BFEA9E0580690E9C0D2_13</vt:lpwstr>
  </property>
  <property fmtid="{D5CDD505-2E9C-101B-9397-08002B2CF9AE}" pid="3" name="KSOProductBuildVer">
    <vt:lpwstr>1033-12.2.0.13359</vt:lpwstr>
  </property>
</Properties>
</file>